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9"/>
  </p:notesMasterIdLst>
  <p:handoutMasterIdLst>
    <p:handoutMasterId r:id="rId50"/>
  </p:handoutMasterIdLst>
  <p:sldIdLst>
    <p:sldId id="256" r:id="rId2"/>
    <p:sldId id="943" r:id="rId3"/>
    <p:sldId id="948" r:id="rId4"/>
    <p:sldId id="949" r:id="rId5"/>
    <p:sldId id="898" r:id="rId6"/>
    <p:sldId id="905" r:id="rId7"/>
    <p:sldId id="909" r:id="rId8"/>
    <p:sldId id="944" r:id="rId9"/>
    <p:sldId id="945" r:id="rId10"/>
    <p:sldId id="946" r:id="rId11"/>
    <p:sldId id="903" r:id="rId12"/>
    <p:sldId id="942" r:id="rId13"/>
    <p:sldId id="904" r:id="rId14"/>
    <p:sldId id="941" r:id="rId15"/>
    <p:sldId id="899" r:id="rId16"/>
    <p:sldId id="901" r:id="rId17"/>
    <p:sldId id="884" r:id="rId18"/>
    <p:sldId id="335" r:id="rId19"/>
    <p:sldId id="317" r:id="rId20"/>
    <p:sldId id="902" r:id="rId21"/>
    <p:sldId id="921" r:id="rId22"/>
    <p:sldId id="922" r:id="rId23"/>
    <p:sldId id="923" r:id="rId24"/>
    <p:sldId id="924" r:id="rId25"/>
    <p:sldId id="925" r:id="rId26"/>
    <p:sldId id="906" r:id="rId27"/>
    <p:sldId id="910" r:id="rId28"/>
    <p:sldId id="907" r:id="rId29"/>
    <p:sldId id="934" r:id="rId30"/>
    <p:sldId id="926" r:id="rId31"/>
    <p:sldId id="935" r:id="rId32"/>
    <p:sldId id="927" r:id="rId33"/>
    <p:sldId id="936" r:id="rId34"/>
    <p:sldId id="928" r:id="rId35"/>
    <p:sldId id="938" r:id="rId36"/>
    <p:sldId id="929" r:id="rId37"/>
    <p:sldId id="283" r:id="rId38"/>
    <p:sldId id="287" r:id="rId39"/>
    <p:sldId id="284" r:id="rId40"/>
    <p:sldId id="285" r:id="rId41"/>
    <p:sldId id="939" r:id="rId42"/>
    <p:sldId id="930" r:id="rId43"/>
    <p:sldId id="940" r:id="rId44"/>
    <p:sldId id="908" r:id="rId45"/>
    <p:sldId id="266" r:id="rId46"/>
    <p:sldId id="286" r:id="rId47"/>
    <p:sldId id="269" r:id="rId4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1638"/>
    <a:srgbClr val="990033"/>
    <a:srgbClr val="C10033"/>
    <a:srgbClr val="981A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903"/>
    <p:restoredTop sz="94674"/>
  </p:normalViewPr>
  <p:slideViewPr>
    <p:cSldViewPr snapToGrid="0" snapToObjects="1">
      <p:cViewPr varScale="1">
        <p:scale>
          <a:sx n="70" d="100"/>
          <a:sy n="70" d="100"/>
        </p:scale>
        <p:origin x="46" y="182"/>
      </p:cViewPr>
      <p:guideLst>
        <p:guide orient="horz" pos="162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le Rogers" userId="f7d931256ec46fb1" providerId="LiveId" clId="{F3619BCE-DF9E-43EE-8993-0630E421C87F}"/>
    <pc:docChg chg="delSld">
      <pc:chgData name="Dale Rogers" userId="f7d931256ec46fb1" providerId="LiveId" clId="{F3619BCE-DF9E-43EE-8993-0630E421C87F}" dt="2019-07-25T13:46:47.204" v="0" actId="2696"/>
      <pc:docMkLst>
        <pc:docMk/>
      </pc:docMkLst>
      <pc:sldChg chg="del">
        <pc:chgData name="Dale Rogers" userId="f7d931256ec46fb1" providerId="LiveId" clId="{F3619BCE-DF9E-43EE-8993-0630E421C87F}" dt="2019-07-25T13:46:47.204" v="0" actId="2696"/>
        <pc:sldMkLst>
          <pc:docMk/>
          <pc:sldMk cId="1318113630" sldId="94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73D7DF-E129-1241-87A6-507648CC6F7B}" type="doc">
      <dgm:prSet loTypeId="urn:microsoft.com/office/officeart/2005/8/layout/cycle7" loCatId="" qsTypeId="urn:microsoft.com/office/officeart/2005/8/quickstyle/simple1" qsCatId="simple" csTypeId="urn:microsoft.com/office/officeart/2005/8/colors/accent1_2" csCatId="accent1" phldr="1"/>
      <dgm:spPr/>
      <dgm:t>
        <a:bodyPr/>
        <a:lstStyle/>
        <a:p>
          <a:endParaRPr lang="en-US"/>
        </a:p>
      </dgm:t>
    </dgm:pt>
    <dgm:pt modelId="{89F42BE5-635F-394A-AA3B-947DB8C6869A}">
      <dgm:prSet phldrT="[Text]"/>
      <dgm:spPr/>
      <dgm:t>
        <a:bodyPr/>
        <a:lstStyle/>
        <a:p>
          <a:r>
            <a:rPr lang="en-US" dirty="0"/>
            <a:t>Distributed Computing &amp; Ledgers</a:t>
          </a:r>
        </a:p>
      </dgm:t>
    </dgm:pt>
    <dgm:pt modelId="{1C610E96-841C-2E40-ABDE-81DC539CF980}" type="parTrans" cxnId="{413444BD-B28B-5149-9B58-928C000E235E}">
      <dgm:prSet/>
      <dgm:spPr/>
      <dgm:t>
        <a:bodyPr/>
        <a:lstStyle/>
        <a:p>
          <a:endParaRPr lang="en-US"/>
        </a:p>
      </dgm:t>
    </dgm:pt>
    <dgm:pt modelId="{194B42B0-5472-9F49-A316-4C25D857FE5A}" type="sibTrans" cxnId="{413444BD-B28B-5149-9B58-928C000E235E}">
      <dgm:prSet/>
      <dgm:spPr/>
      <dgm:t>
        <a:bodyPr/>
        <a:lstStyle/>
        <a:p>
          <a:endParaRPr lang="en-US"/>
        </a:p>
      </dgm:t>
    </dgm:pt>
    <dgm:pt modelId="{3D27F0D2-B1CB-204A-96D8-BAF3EE88736F}">
      <dgm:prSet phldrT="[Text]"/>
      <dgm:spPr/>
      <dgm:t>
        <a:bodyPr/>
        <a:lstStyle/>
        <a:p>
          <a:r>
            <a:rPr lang="en-US" dirty="0"/>
            <a:t>Digital Currency or Tokens</a:t>
          </a:r>
        </a:p>
      </dgm:t>
    </dgm:pt>
    <dgm:pt modelId="{9C571FD7-2F8F-6F4B-A87E-9F19ADE49EE7}" type="parTrans" cxnId="{9E2107E8-A7D3-8F49-9B8E-96257146CD72}">
      <dgm:prSet/>
      <dgm:spPr/>
      <dgm:t>
        <a:bodyPr/>
        <a:lstStyle/>
        <a:p>
          <a:endParaRPr lang="en-US"/>
        </a:p>
      </dgm:t>
    </dgm:pt>
    <dgm:pt modelId="{42ACA8C4-B65A-BB42-BBCF-1939104C86A2}" type="sibTrans" cxnId="{9E2107E8-A7D3-8F49-9B8E-96257146CD72}">
      <dgm:prSet/>
      <dgm:spPr/>
      <dgm:t>
        <a:bodyPr/>
        <a:lstStyle/>
        <a:p>
          <a:endParaRPr lang="en-US"/>
        </a:p>
      </dgm:t>
    </dgm:pt>
    <dgm:pt modelId="{7E6A9F23-4122-B44E-9B70-ADD00A86B6D3}">
      <dgm:prSet/>
      <dgm:spPr/>
      <dgm:t>
        <a:bodyPr/>
        <a:lstStyle/>
        <a:p>
          <a:r>
            <a:rPr lang="en-US" dirty="0"/>
            <a:t>Consensus Validation &amp; Cryptographic Security</a:t>
          </a:r>
        </a:p>
      </dgm:t>
    </dgm:pt>
    <dgm:pt modelId="{7162B71D-4C66-6F49-8478-FD6AD87EA405}" type="parTrans" cxnId="{680753A6-6D64-0746-B758-2D25BBEE4A79}">
      <dgm:prSet/>
      <dgm:spPr/>
      <dgm:t>
        <a:bodyPr/>
        <a:lstStyle/>
        <a:p>
          <a:endParaRPr lang="en-US"/>
        </a:p>
      </dgm:t>
    </dgm:pt>
    <dgm:pt modelId="{E8B5183B-AE38-164E-9B49-FF9E48109D9D}" type="sibTrans" cxnId="{680753A6-6D64-0746-B758-2D25BBEE4A79}">
      <dgm:prSet/>
      <dgm:spPr/>
      <dgm:t>
        <a:bodyPr/>
        <a:lstStyle/>
        <a:p>
          <a:endParaRPr lang="en-US"/>
        </a:p>
      </dgm:t>
    </dgm:pt>
    <dgm:pt modelId="{C1DD2E59-C476-B446-B99D-FB4A3160E8BD}">
      <dgm:prSet/>
      <dgm:spPr/>
      <dgm:t>
        <a:bodyPr/>
        <a:lstStyle/>
        <a:p>
          <a:r>
            <a:rPr lang="en-US" dirty="0"/>
            <a:t>Smart Contract Code &amp; Chain Code for Workflow Automation</a:t>
          </a:r>
        </a:p>
      </dgm:t>
    </dgm:pt>
    <dgm:pt modelId="{3A723665-B60E-624D-B911-D457E87524F3}" type="parTrans" cxnId="{660B2BFE-D500-E342-A2E4-6E4FB68FCD65}">
      <dgm:prSet/>
      <dgm:spPr/>
      <dgm:t>
        <a:bodyPr/>
        <a:lstStyle/>
        <a:p>
          <a:endParaRPr lang="en-US"/>
        </a:p>
      </dgm:t>
    </dgm:pt>
    <dgm:pt modelId="{B9AB1B8A-F80A-F247-ADAA-2CDFDDA3E3CA}" type="sibTrans" cxnId="{660B2BFE-D500-E342-A2E4-6E4FB68FCD65}">
      <dgm:prSet/>
      <dgm:spPr/>
      <dgm:t>
        <a:bodyPr/>
        <a:lstStyle/>
        <a:p>
          <a:endParaRPr lang="en-US"/>
        </a:p>
      </dgm:t>
    </dgm:pt>
    <dgm:pt modelId="{87BD8792-0380-FA43-83BC-73F97199675F}" type="pres">
      <dgm:prSet presAssocID="{B873D7DF-E129-1241-87A6-507648CC6F7B}" presName="Name0" presStyleCnt="0">
        <dgm:presLayoutVars>
          <dgm:dir/>
          <dgm:resizeHandles val="exact"/>
        </dgm:presLayoutVars>
      </dgm:prSet>
      <dgm:spPr/>
    </dgm:pt>
    <dgm:pt modelId="{3A640877-94EB-EB46-B2D3-CBAB3A370393}" type="pres">
      <dgm:prSet presAssocID="{89F42BE5-635F-394A-AA3B-947DB8C6869A}" presName="node" presStyleLbl="node1" presStyleIdx="0" presStyleCnt="4">
        <dgm:presLayoutVars>
          <dgm:bulletEnabled val="1"/>
        </dgm:presLayoutVars>
      </dgm:prSet>
      <dgm:spPr/>
    </dgm:pt>
    <dgm:pt modelId="{F691CFAB-8943-EE43-AC74-BBC6FF3FA292}" type="pres">
      <dgm:prSet presAssocID="{194B42B0-5472-9F49-A316-4C25D857FE5A}" presName="sibTrans" presStyleLbl="sibTrans2D1" presStyleIdx="0" presStyleCnt="4"/>
      <dgm:spPr/>
    </dgm:pt>
    <dgm:pt modelId="{CD06895D-DA99-054A-9556-7B9E9A0D32C7}" type="pres">
      <dgm:prSet presAssocID="{194B42B0-5472-9F49-A316-4C25D857FE5A}" presName="connectorText" presStyleLbl="sibTrans2D1" presStyleIdx="0" presStyleCnt="4"/>
      <dgm:spPr/>
    </dgm:pt>
    <dgm:pt modelId="{FCE0CF6A-8F20-9743-95BB-61B99FA4B453}" type="pres">
      <dgm:prSet presAssocID="{7E6A9F23-4122-B44E-9B70-ADD00A86B6D3}" presName="node" presStyleLbl="node1" presStyleIdx="1" presStyleCnt="4">
        <dgm:presLayoutVars>
          <dgm:bulletEnabled val="1"/>
        </dgm:presLayoutVars>
      </dgm:prSet>
      <dgm:spPr/>
    </dgm:pt>
    <dgm:pt modelId="{4D2147B1-E908-B34A-8299-13E656BC1095}" type="pres">
      <dgm:prSet presAssocID="{E8B5183B-AE38-164E-9B49-FF9E48109D9D}" presName="sibTrans" presStyleLbl="sibTrans2D1" presStyleIdx="1" presStyleCnt="4"/>
      <dgm:spPr/>
    </dgm:pt>
    <dgm:pt modelId="{4A99D0DE-7408-4B4C-A0EF-78BFE539086F}" type="pres">
      <dgm:prSet presAssocID="{E8B5183B-AE38-164E-9B49-FF9E48109D9D}" presName="connectorText" presStyleLbl="sibTrans2D1" presStyleIdx="1" presStyleCnt="4"/>
      <dgm:spPr/>
    </dgm:pt>
    <dgm:pt modelId="{97678DC4-4692-5248-A289-2C3556625A16}" type="pres">
      <dgm:prSet presAssocID="{C1DD2E59-C476-B446-B99D-FB4A3160E8BD}" presName="node" presStyleLbl="node1" presStyleIdx="2" presStyleCnt="4">
        <dgm:presLayoutVars>
          <dgm:bulletEnabled val="1"/>
        </dgm:presLayoutVars>
      </dgm:prSet>
      <dgm:spPr/>
    </dgm:pt>
    <dgm:pt modelId="{531DFBD8-0C00-2441-AB81-49DCDD4C46F3}" type="pres">
      <dgm:prSet presAssocID="{B9AB1B8A-F80A-F247-ADAA-2CDFDDA3E3CA}" presName="sibTrans" presStyleLbl="sibTrans2D1" presStyleIdx="2" presStyleCnt="4"/>
      <dgm:spPr/>
    </dgm:pt>
    <dgm:pt modelId="{A5CCE907-6B8D-A545-80E1-BB4B792A7D6A}" type="pres">
      <dgm:prSet presAssocID="{B9AB1B8A-F80A-F247-ADAA-2CDFDDA3E3CA}" presName="connectorText" presStyleLbl="sibTrans2D1" presStyleIdx="2" presStyleCnt="4"/>
      <dgm:spPr/>
    </dgm:pt>
    <dgm:pt modelId="{7C1D507A-0B9E-B040-989C-A41E698AA79F}" type="pres">
      <dgm:prSet presAssocID="{3D27F0D2-B1CB-204A-96D8-BAF3EE88736F}" presName="node" presStyleLbl="node1" presStyleIdx="3" presStyleCnt="4">
        <dgm:presLayoutVars>
          <dgm:bulletEnabled val="1"/>
        </dgm:presLayoutVars>
      </dgm:prSet>
      <dgm:spPr/>
    </dgm:pt>
    <dgm:pt modelId="{A95666CD-C14A-7E4D-917F-9404AB101B18}" type="pres">
      <dgm:prSet presAssocID="{42ACA8C4-B65A-BB42-BBCF-1939104C86A2}" presName="sibTrans" presStyleLbl="sibTrans2D1" presStyleIdx="3" presStyleCnt="4"/>
      <dgm:spPr/>
    </dgm:pt>
    <dgm:pt modelId="{99DB3D4E-B37F-8149-980C-5C625BD67A81}" type="pres">
      <dgm:prSet presAssocID="{42ACA8C4-B65A-BB42-BBCF-1939104C86A2}" presName="connectorText" presStyleLbl="sibTrans2D1" presStyleIdx="3" presStyleCnt="4"/>
      <dgm:spPr/>
    </dgm:pt>
  </dgm:ptLst>
  <dgm:cxnLst>
    <dgm:cxn modelId="{CA281500-79E1-454D-8178-884E9B8CC85F}" type="presOf" srcId="{7E6A9F23-4122-B44E-9B70-ADD00A86B6D3}" destId="{FCE0CF6A-8F20-9743-95BB-61B99FA4B453}" srcOrd="0" destOrd="0" presId="urn:microsoft.com/office/officeart/2005/8/layout/cycle7"/>
    <dgm:cxn modelId="{E8E4BB06-848C-764A-8DEA-3C076B05DB9B}" type="presOf" srcId="{194B42B0-5472-9F49-A316-4C25D857FE5A}" destId="{CD06895D-DA99-054A-9556-7B9E9A0D32C7}" srcOrd="1" destOrd="0" presId="urn:microsoft.com/office/officeart/2005/8/layout/cycle7"/>
    <dgm:cxn modelId="{29AA3823-CC3D-F149-8C0A-19712D030D0C}" type="presOf" srcId="{C1DD2E59-C476-B446-B99D-FB4A3160E8BD}" destId="{97678DC4-4692-5248-A289-2C3556625A16}" srcOrd="0" destOrd="0" presId="urn:microsoft.com/office/officeart/2005/8/layout/cycle7"/>
    <dgm:cxn modelId="{AAECF827-D2BD-8346-A21A-6FC14E2298BC}" type="presOf" srcId="{E8B5183B-AE38-164E-9B49-FF9E48109D9D}" destId="{4A99D0DE-7408-4B4C-A0EF-78BFE539086F}" srcOrd="1" destOrd="0" presId="urn:microsoft.com/office/officeart/2005/8/layout/cycle7"/>
    <dgm:cxn modelId="{FF581357-740E-5C4B-840D-8F13E2820EFD}" type="presOf" srcId="{89F42BE5-635F-394A-AA3B-947DB8C6869A}" destId="{3A640877-94EB-EB46-B2D3-CBAB3A370393}" srcOrd="0" destOrd="0" presId="urn:microsoft.com/office/officeart/2005/8/layout/cycle7"/>
    <dgm:cxn modelId="{6B21E079-1782-3C48-97A6-D44809784641}" type="presOf" srcId="{E8B5183B-AE38-164E-9B49-FF9E48109D9D}" destId="{4D2147B1-E908-B34A-8299-13E656BC1095}" srcOrd="0" destOrd="0" presId="urn:microsoft.com/office/officeart/2005/8/layout/cycle7"/>
    <dgm:cxn modelId="{28AEF390-AC14-4445-84B3-94DEE2C3982F}" type="presOf" srcId="{3D27F0D2-B1CB-204A-96D8-BAF3EE88736F}" destId="{7C1D507A-0B9E-B040-989C-A41E698AA79F}" srcOrd="0" destOrd="0" presId="urn:microsoft.com/office/officeart/2005/8/layout/cycle7"/>
    <dgm:cxn modelId="{680753A6-6D64-0746-B758-2D25BBEE4A79}" srcId="{B873D7DF-E129-1241-87A6-507648CC6F7B}" destId="{7E6A9F23-4122-B44E-9B70-ADD00A86B6D3}" srcOrd="1" destOrd="0" parTransId="{7162B71D-4C66-6F49-8478-FD6AD87EA405}" sibTransId="{E8B5183B-AE38-164E-9B49-FF9E48109D9D}"/>
    <dgm:cxn modelId="{43D683BA-F57E-5E42-9420-94BE8A4BB828}" type="presOf" srcId="{42ACA8C4-B65A-BB42-BBCF-1939104C86A2}" destId="{99DB3D4E-B37F-8149-980C-5C625BD67A81}" srcOrd="1" destOrd="0" presId="urn:microsoft.com/office/officeart/2005/8/layout/cycle7"/>
    <dgm:cxn modelId="{9FB7CFBC-30A6-D64E-BB09-BD1B74E579DB}" type="presOf" srcId="{194B42B0-5472-9F49-A316-4C25D857FE5A}" destId="{F691CFAB-8943-EE43-AC74-BBC6FF3FA292}" srcOrd="0" destOrd="0" presId="urn:microsoft.com/office/officeart/2005/8/layout/cycle7"/>
    <dgm:cxn modelId="{413444BD-B28B-5149-9B58-928C000E235E}" srcId="{B873D7DF-E129-1241-87A6-507648CC6F7B}" destId="{89F42BE5-635F-394A-AA3B-947DB8C6869A}" srcOrd="0" destOrd="0" parTransId="{1C610E96-841C-2E40-ABDE-81DC539CF980}" sibTransId="{194B42B0-5472-9F49-A316-4C25D857FE5A}"/>
    <dgm:cxn modelId="{35C9B6CF-BB1A-364A-8365-387659C58A5C}" type="presOf" srcId="{42ACA8C4-B65A-BB42-BBCF-1939104C86A2}" destId="{A95666CD-C14A-7E4D-917F-9404AB101B18}" srcOrd="0" destOrd="0" presId="urn:microsoft.com/office/officeart/2005/8/layout/cycle7"/>
    <dgm:cxn modelId="{B8DA26DB-709C-7640-AA6E-F298490FB183}" type="presOf" srcId="{B9AB1B8A-F80A-F247-ADAA-2CDFDDA3E3CA}" destId="{531DFBD8-0C00-2441-AB81-49DCDD4C46F3}" srcOrd="0" destOrd="0" presId="urn:microsoft.com/office/officeart/2005/8/layout/cycle7"/>
    <dgm:cxn modelId="{398548E3-EF1D-6541-A123-106F846AF61F}" type="presOf" srcId="{B9AB1B8A-F80A-F247-ADAA-2CDFDDA3E3CA}" destId="{A5CCE907-6B8D-A545-80E1-BB4B792A7D6A}" srcOrd="1" destOrd="0" presId="urn:microsoft.com/office/officeart/2005/8/layout/cycle7"/>
    <dgm:cxn modelId="{9E2107E8-A7D3-8F49-9B8E-96257146CD72}" srcId="{B873D7DF-E129-1241-87A6-507648CC6F7B}" destId="{3D27F0D2-B1CB-204A-96D8-BAF3EE88736F}" srcOrd="3" destOrd="0" parTransId="{9C571FD7-2F8F-6F4B-A87E-9F19ADE49EE7}" sibTransId="{42ACA8C4-B65A-BB42-BBCF-1939104C86A2}"/>
    <dgm:cxn modelId="{FA2800F0-3924-DC4D-AD97-A31AD76568BD}" type="presOf" srcId="{B873D7DF-E129-1241-87A6-507648CC6F7B}" destId="{87BD8792-0380-FA43-83BC-73F97199675F}" srcOrd="0" destOrd="0" presId="urn:microsoft.com/office/officeart/2005/8/layout/cycle7"/>
    <dgm:cxn modelId="{660B2BFE-D500-E342-A2E4-6E4FB68FCD65}" srcId="{B873D7DF-E129-1241-87A6-507648CC6F7B}" destId="{C1DD2E59-C476-B446-B99D-FB4A3160E8BD}" srcOrd="2" destOrd="0" parTransId="{3A723665-B60E-624D-B911-D457E87524F3}" sibTransId="{B9AB1B8A-F80A-F247-ADAA-2CDFDDA3E3CA}"/>
    <dgm:cxn modelId="{AC12E073-CE7A-1940-A206-B05A55BE3874}" type="presParOf" srcId="{87BD8792-0380-FA43-83BC-73F97199675F}" destId="{3A640877-94EB-EB46-B2D3-CBAB3A370393}" srcOrd="0" destOrd="0" presId="urn:microsoft.com/office/officeart/2005/8/layout/cycle7"/>
    <dgm:cxn modelId="{E25BDAF3-03A6-1D4D-964C-12120ED53E86}" type="presParOf" srcId="{87BD8792-0380-FA43-83BC-73F97199675F}" destId="{F691CFAB-8943-EE43-AC74-BBC6FF3FA292}" srcOrd="1" destOrd="0" presId="urn:microsoft.com/office/officeart/2005/8/layout/cycle7"/>
    <dgm:cxn modelId="{076EC1A0-305D-8840-A86E-2EB2088AE0D9}" type="presParOf" srcId="{F691CFAB-8943-EE43-AC74-BBC6FF3FA292}" destId="{CD06895D-DA99-054A-9556-7B9E9A0D32C7}" srcOrd="0" destOrd="0" presId="urn:microsoft.com/office/officeart/2005/8/layout/cycle7"/>
    <dgm:cxn modelId="{B029BE68-9C94-8C4E-AB8F-3CAE21C175F8}" type="presParOf" srcId="{87BD8792-0380-FA43-83BC-73F97199675F}" destId="{FCE0CF6A-8F20-9743-95BB-61B99FA4B453}" srcOrd="2" destOrd="0" presId="urn:microsoft.com/office/officeart/2005/8/layout/cycle7"/>
    <dgm:cxn modelId="{69B20104-2B56-8A4A-BF86-047B2B417338}" type="presParOf" srcId="{87BD8792-0380-FA43-83BC-73F97199675F}" destId="{4D2147B1-E908-B34A-8299-13E656BC1095}" srcOrd="3" destOrd="0" presId="urn:microsoft.com/office/officeart/2005/8/layout/cycle7"/>
    <dgm:cxn modelId="{C9AA4A38-126A-4A42-A117-E21F4C8C210A}" type="presParOf" srcId="{4D2147B1-E908-B34A-8299-13E656BC1095}" destId="{4A99D0DE-7408-4B4C-A0EF-78BFE539086F}" srcOrd="0" destOrd="0" presId="urn:microsoft.com/office/officeart/2005/8/layout/cycle7"/>
    <dgm:cxn modelId="{98714F0C-5321-E34D-843D-ACC81B9F6227}" type="presParOf" srcId="{87BD8792-0380-FA43-83BC-73F97199675F}" destId="{97678DC4-4692-5248-A289-2C3556625A16}" srcOrd="4" destOrd="0" presId="urn:microsoft.com/office/officeart/2005/8/layout/cycle7"/>
    <dgm:cxn modelId="{A4DCD21D-4B30-AA45-83E7-DDC24A063D57}" type="presParOf" srcId="{87BD8792-0380-FA43-83BC-73F97199675F}" destId="{531DFBD8-0C00-2441-AB81-49DCDD4C46F3}" srcOrd="5" destOrd="0" presId="urn:microsoft.com/office/officeart/2005/8/layout/cycle7"/>
    <dgm:cxn modelId="{56D90D8F-2618-984A-ADCC-273BF110EAFE}" type="presParOf" srcId="{531DFBD8-0C00-2441-AB81-49DCDD4C46F3}" destId="{A5CCE907-6B8D-A545-80E1-BB4B792A7D6A}" srcOrd="0" destOrd="0" presId="urn:microsoft.com/office/officeart/2005/8/layout/cycle7"/>
    <dgm:cxn modelId="{DE99912C-0C60-C14B-8C04-199471467A0C}" type="presParOf" srcId="{87BD8792-0380-FA43-83BC-73F97199675F}" destId="{7C1D507A-0B9E-B040-989C-A41E698AA79F}" srcOrd="6" destOrd="0" presId="urn:microsoft.com/office/officeart/2005/8/layout/cycle7"/>
    <dgm:cxn modelId="{BE0FB2E0-BB60-D748-9F51-AD36E6D58A68}" type="presParOf" srcId="{87BD8792-0380-FA43-83BC-73F97199675F}" destId="{A95666CD-C14A-7E4D-917F-9404AB101B18}" srcOrd="7" destOrd="0" presId="urn:microsoft.com/office/officeart/2005/8/layout/cycle7"/>
    <dgm:cxn modelId="{007132D4-0004-3549-946B-945FD80877EE}" type="presParOf" srcId="{A95666CD-C14A-7E4D-917F-9404AB101B18}" destId="{99DB3D4E-B37F-8149-980C-5C625BD67A81}"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EC1F50-A0EE-D848-ADEE-6424D17FA1D7}" type="doc">
      <dgm:prSet loTypeId="urn:microsoft.com/office/officeart/2005/8/layout/radial4" loCatId="relationship" qsTypeId="urn:microsoft.com/office/officeart/2005/8/quickstyle/3d3" qsCatId="3D" csTypeId="urn:microsoft.com/office/officeart/2005/8/colors/accent2_2" csCatId="accent2" phldr="1"/>
      <dgm:spPr/>
      <dgm:t>
        <a:bodyPr/>
        <a:lstStyle/>
        <a:p>
          <a:endParaRPr lang="en-US"/>
        </a:p>
      </dgm:t>
    </dgm:pt>
    <dgm:pt modelId="{A50FCD32-5BB4-E940-9925-EA14B7118E2C}">
      <dgm:prSet phldrT="[Text]"/>
      <dgm:spPr/>
      <dgm:t>
        <a:bodyPr/>
        <a:lstStyle/>
        <a:p>
          <a:r>
            <a:rPr lang="en-US" dirty="0"/>
            <a:t>Methodologies</a:t>
          </a:r>
        </a:p>
      </dgm:t>
    </dgm:pt>
    <dgm:pt modelId="{8116D543-36FB-DE40-8014-3386E3654FEF}" type="parTrans" cxnId="{8B02A0DF-A2F2-AE47-AFAF-CC3AAA3FE51B}">
      <dgm:prSet/>
      <dgm:spPr/>
      <dgm:t>
        <a:bodyPr/>
        <a:lstStyle/>
        <a:p>
          <a:endParaRPr lang="en-US"/>
        </a:p>
      </dgm:t>
    </dgm:pt>
    <dgm:pt modelId="{A8FE2C5E-BD88-3544-9521-6CF830409CCF}" type="sibTrans" cxnId="{8B02A0DF-A2F2-AE47-AFAF-CC3AAA3FE51B}">
      <dgm:prSet/>
      <dgm:spPr/>
      <dgm:t>
        <a:bodyPr/>
        <a:lstStyle/>
        <a:p>
          <a:endParaRPr lang="en-US"/>
        </a:p>
      </dgm:t>
    </dgm:pt>
    <dgm:pt modelId="{E2698340-E788-F24B-A211-A4E80C8975A2}">
      <dgm:prSet phldrT="[Text]"/>
      <dgm:spPr/>
      <dgm:t>
        <a:bodyPr/>
        <a:lstStyle/>
        <a:p>
          <a:r>
            <a:rPr lang="en-US" b="1" dirty="0"/>
            <a:t>High Dimensional Model Representation (HDMR)</a:t>
          </a:r>
          <a:endParaRPr lang="en-US" dirty="0"/>
        </a:p>
      </dgm:t>
    </dgm:pt>
    <dgm:pt modelId="{3136DE8B-8E47-2145-9B82-11223B35B74B}" type="parTrans" cxnId="{32FA7220-1C59-7D43-988C-B84FEA58C6D6}">
      <dgm:prSet/>
      <dgm:spPr/>
      <dgm:t>
        <a:bodyPr/>
        <a:lstStyle/>
        <a:p>
          <a:endParaRPr lang="en-US"/>
        </a:p>
      </dgm:t>
    </dgm:pt>
    <dgm:pt modelId="{57BE431F-64A3-6548-B882-6C5D1260EFF3}" type="sibTrans" cxnId="{32FA7220-1C59-7D43-988C-B84FEA58C6D6}">
      <dgm:prSet/>
      <dgm:spPr/>
      <dgm:t>
        <a:bodyPr/>
        <a:lstStyle/>
        <a:p>
          <a:endParaRPr lang="en-US"/>
        </a:p>
      </dgm:t>
    </dgm:pt>
    <dgm:pt modelId="{817E067D-796B-9F4F-8484-4E9D6304F5C3}">
      <dgm:prSet phldrT="[Text]"/>
      <dgm:spPr/>
      <dgm:t>
        <a:bodyPr/>
        <a:lstStyle/>
        <a:p>
          <a:r>
            <a:rPr lang="en-US" b="1" dirty="0"/>
            <a:t>Representational Learning </a:t>
          </a:r>
          <a:endParaRPr lang="en-US" dirty="0"/>
        </a:p>
      </dgm:t>
    </dgm:pt>
    <dgm:pt modelId="{23E55039-FEF2-9A4F-BD23-BD502CF8FBBB}" type="parTrans" cxnId="{1F46E4FF-3509-904B-A1F9-FA905B6F5049}">
      <dgm:prSet/>
      <dgm:spPr/>
      <dgm:t>
        <a:bodyPr/>
        <a:lstStyle/>
        <a:p>
          <a:endParaRPr lang="en-US"/>
        </a:p>
      </dgm:t>
    </dgm:pt>
    <dgm:pt modelId="{95163702-5D64-6F42-99C5-613D411D00FA}" type="sibTrans" cxnId="{1F46E4FF-3509-904B-A1F9-FA905B6F5049}">
      <dgm:prSet/>
      <dgm:spPr/>
      <dgm:t>
        <a:bodyPr/>
        <a:lstStyle/>
        <a:p>
          <a:endParaRPr lang="en-US"/>
        </a:p>
      </dgm:t>
    </dgm:pt>
    <dgm:pt modelId="{98E04D63-10D2-F44C-BA25-8C9BBB6B3165}">
      <dgm:prSet phldrT="[Text]"/>
      <dgm:spPr/>
      <dgm:t>
        <a:bodyPr/>
        <a:lstStyle/>
        <a:p>
          <a:r>
            <a:rPr lang="en-US" b="1" dirty="0"/>
            <a:t>Support Vector Machine (SVM)</a:t>
          </a:r>
          <a:endParaRPr lang="en-US" dirty="0"/>
        </a:p>
      </dgm:t>
    </dgm:pt>
    <dgm:pt modelId="{EC703925-1DE7-B741-A9E9-0D4CA9A77FCB}" type="parTrans" cxnId="{71F07D21-9376-3C44-AE5F-B75662CB5E25}">
      <dgm:prSet/>
      <dgm:spPr/>
      <dgm:t>
        <a:bodyPr/>
        <a:lstStyle/>
        <a:p>
          <a:endParaRPr lang="en-US"/>
        </a:p>
      </dgm:t>
    </dgm:pt>
    <dgm:pt modelId="{0EAF8D47-B900-DA4E-90EA-C2D3B47152AC}" type="sibTrans" cxnId="{71F07D21-9376-3C44-AE5F-B75662CB5E25}">
      <dgm:prSet/>
      <dgm:spPr/>
      <dgm:t>
        <a:bodyPr/>
        <a:lstStyle/>
        <a:p>
          <a:endParaRPr lang="en-US"/>
        </a:p>
      </dgm:t>
    </dgm:pt>
    <dgm:pt modelId="{0640B33E-FA79-7147-804C-1E140179F5F4}">
      <dgm:prSet phldrT="[Text]"/>
      <dgm:spPr/>
      <dgm:t>
        <a:bodyPr/>
        <a:lstStyle/>
        <a:p>
          <a:r>
            <a:rPr lang="en-US" b="1" dirty="0"/>
            <a:t>Random Forest</a:t>
          </a:r>
          <a:endParaRPr lang="en-US" dirty="0"/>
        </a:p>
      </dgm:t>
    </dgm:pt>
    <dgm:pt modelId="{42DCA45A-A92F-5B4C-BFC8-7C008504B63C}" type="parTrans" cxnId="{0A63FDE8-9272-4A4C-8FC6-D28242AA421C}">
      <dgm:prSet/>
      <dgm:spPr/>
      <dgm:t>
        <a:bodyPr/>
        <a:lstStyle/>
        <a:p>
          <a:endParaRPr lang="en-US"/>
        </a:p>
      </dgm:t>
    </dgm:pt>
    <dgm:pt modelId="{2521DB0F-0275-DE45-A48D-2AB0694BA78B}" type="sibTrans" cxnId="{0A63FDE8-9272-4A4C-8FC6-D28242AA421C}">
      <dgm:prSet/>
      <dgm:spPr/>
      <dgm:t>
        <a:bodyPr/>
        <a:lstStyle/>
        <a:p>
          <a:endParaRPr lang="en-US"/>
        </a:p>
      </dgm:t>
    </dgm:pt>
    <dgm:pt modelId="{F07FC840-52A0-1540-A50F-69957EDB322B}">
      <dgm:prSet phldrT="[Text]"/>
      <dgm:spPr/>
      <dgm:t>
        <a:bodyPr/>
        <a:lstStyle/>
        <a:p>
          <a:r>
            <a:rPr lang="en-US" dirty="0"/>
            <a:t>Gradient Boost</a:t>
          </a:r>
        </a:p>
      </dgm:t>
    </dgm:pt>
    <dgm:pt modelId="{9C4AE219-A767-904E-9105-04EB689E1462}" type="parTrans" cxnId="{1AE2F0BC-D77D-AC42-BF5A-BEDCF3D14928}">
      <dgm:prSet/>
      <dgm:spPr/>
      <dgm:t>
        <a:bodyPr/>
        <a:lstStyle/>
        <a:p>
          <a:endParaRPr lang="en-US"/>
        </a:p>
      </dgm:t>
    </dgm:pt>
    <dgm:pt modelId="{9F35D3E7-B007-4A4A-8BC3-FB882E381D4D}" type="sibTrans" cxnId="{1AE2F0BC-D77D-AC42-BF5A-BEDCF3D14928}">
      <dgm:prSet/>
      <dgm:spPr/>
      <dgm:t>
        <a:bodyPr/>
        <a:lstStyle/>
        <a:p>
          <a:endParaRPr lang="en-US"/>
        </a:p>
      </dgm:t>
    </dgm:pt>
    <dgm:pt modelId="{92D3091C-E592-A643-8512-AA51B32B8324}">
      <dgm:prSet phldrT="[Text]"/>
      <dgm:spPr/>
      <dgm:t>
        <a:bodyPr/>
        <a:lstStyle/>
        <a:p>
          <a:r>
            <a:rPr lang="en-US" b="1" dirty="0"/>
            <a:t>Bayesian Network (BN)</a:t>
          </a:r>
          <a:endParaRPr lang="en-US" dirty="0"/>
        </a:p>
      </dgm:t>
    </dgm:pt>
    <dgm:pt modelId="{33FBCBE8-C9C4-944F-9DC0-A1FD97068F46}" type="parTrans" cxnId="{E2F644B5-43A9-924A-A230-B2D3A3911684}">
      <dgm:prSet/>
      <dgm:spPr/>
      <dgm:t>
        <a:bodyPr/>
        <a:lstStyle/>
        <a:p>
          <a:endParaRPr lang="en-US"/>
        </a:p>
      </dgm:t>
    </dgm:pt>
    <dgm:pt modelId="{270D711C-4165-374D-A9D8-F695C3A0E668}" type="sibTrans" cxnId="{E2F644B5-43A9-924A-A230-B2D3A3911684}">
      <dgm:prSet/>
      <dgm:spPr/>
      <dgm:t>
        <a:bodyPr/>
        <a:lstStyle/>
        <a:p>
          <a:endParaRPr lang="en-US"/>
        </a:p>
      </dgm:t>
    </dgm:pt>
    <dgm:pt modelId="{98C3FDEC-335A-C747-B626-08E3EC594175}">
      <dgm:prSet phldrT="[Text]"/>
      <dgm:spPr/>
      <dgm:t>
        <a:bodyPr/>
        <a:lstStyle/>
        <a:p>
          <a:r>
            <a:rPr lang="en-US" b="1" dirty="0"/>
            <a:t>Neural Network (NN)</a:t>
          </a:r>
          <a:endParaRPr lang="en-US" dirty="0"/>
        </a:p>
      </dgm:t>
    </dgm:pt>
    <dgm:pt modelId="{D7462507-5835-6241-856A-F42135203B22}" type="parTrans" cxnId="{87C8CCC0-0102-F245-BC81-617F20B4B635}">
      <dgm:prSet/>
      <dgm:spPr/>
      <dgm:t>
        <a:bodyPr/>
        <a:lstStyle/>
        <a:p>
          <a:endParaRPr lang="en-US"/>
        </a:p>
      </dgm:t>
    </dgm:pt>
    <dgm:pt modelId="{D8AE506D-7C1E-A248-9474-0283F6D76CE8}" type="sibTrans" cxnId="{87C8CCC0-0102-F245-BC81-617F20B4B635}">
      <dgm:prSet/>
      <dgm:spPr/>
      <dgm:t>
        <a:bodyPr/>
        <a:lstStyle/>
        <a:p>
          <a:endParaRPr lang="en-US"/>
        </a:p>
      </dgm:t>
    </dgm:pt>
    <dgm:pt modelId="{F244F865-B202-1B44-A06F-142868C0CB97}">
      <dgm:prSet phldrT="[Text]"/>
      <dgm:spPr/>
      <dgm:t>
        <a:bodyPr/>
        <a:lstStyle/>
        <a:p>
          <a:r>
            <a:rPr lang="en-US" b="1" dirty="0"/>
            <a:t>Clustering</a:t>
          </a:r>
          <a:endParaRPr lang="en-US" dirty="0"/>
        </a:p>
      </dgm:t>
    </dgm:pt>
    <dgm:pt modelId="{996E0809-E975-4743-BEDC-96078F410357}" type="parTrans" cxnId="{D7B89AE0-84D3-E743-828A-3074E435B628}">
      <dgm:prSet/>
      <dgm:spPr/>
      <dgm:t>
        <a:bodyPr/>
        <a:lstStyle/>
        <a:p>
          <a:endParaRPr lang="en-US"/>
        </a:p>
      </dgm:t>
    </dgm:pt>
    <dgm:pt modelId="{A33B863E-63F0-4744-99B5-443F616E6CC9}" type="sibTrans" cxnId="{D7B89AE0-84D3-E743-828A-3074E435B628}">
      <dgm:prSet/>
      <dgm:spPr/>
      <dgm:t>
        <a:bodyPr/>
        <a:lstStyle/>
        <a:p>
          <a:endParaRPr lang="en-US"/>
        </a:p>
      </dgm:t>
    </dgm:pt>
    <dgm:pt modelId="{A08848A8-9D3B-314B-A59D-593A61F03223}" type="pres">
      <dgm:prSet presAssocID="{05EC1F50-A0EE-D848-ADEE-6424D17FA1D7}" presName="cycle" presStyleCnt="0">
        <dgm:presLayoutVars>
          <dgm:chMax val="1"/>
          <dgm:dir/>
          <dgm:animLvl val="ctr"/>
          <dgm:resizeHandles val="exact"/>
        </dgm:presLayoutVars>
      </dgm:prSet>
      <dgm:spPr/>
    </dgm:pt>
    <dgm:pt modelId="{3FBF64F8-1CCE-A743-9AD0-B8E77BDE5A39}" type="pres">
      <dgm:prSet presAssocID="{A50FCD32-5BB4-E940-9925-EA14B7118E2C}" presName="centerShape" presStyleLbl="node0" presStyleIdx="0" presStyleCnt="1"/>
      <dgm:spPr/>
    </dgm:pt>
    <dgm:pt modelId="{9BB1F6F0-96CE-F242-9EFC-8BAE204B6851}" type="pres">
      <dgm:prSet presAssocID="{3136DE8B-8E47-2145-9B82-11223B35B74B}" presName="parTrans" presStyleLbl="bgSibTrans2D1" presStyleIdx="0" presStyleCnt="8"/>
      <dgm:spPr/>
    </dgm:pt>
    <dgm:pt modelId="{987447D0-A594-B14B-86AD-E0B3DD3450DC}" type="pres">
      <dgm:prSet presAssocID="{E2698340-E788-F24B-A211-A4E80C8975A2}" presName="node" presStyleLbl="node1" presStyleIdx="0" presStyleCnt="8">
        <dgm:presLayoutVars>
          <dgm:bulletEnabled val="1"/>
        </dgm:presLayoutVars>
      </dgm:prSet>
      <dgm:spPr/>
    </dgm:pt>
    <dgm:pt modelId="{700E44AD-7658-AC49-AE27-B006A20F1CC1}" type="pres">
      <dgm:prSet presAssocID="{23E55039-FEF2-9A4F-BD23-BD502CF8FBBB}" presName="parTrans" presStyleLbl="bgSibTrans2D1" presStyleIdx="1" presStyleCnt="8"/>
      <dgm:spPr/>
    </dgm:pt>
    <dgm:pt modelId="{17EC61B8-56A0-EC40-9185-2CCD6FB58F19}" type="pres">
      <dgm:prSet presAssocID="{817E067D-796B-9F4F-8484-4E9D6304F5C3}" presName="node" presStyleLbl="node1" presStyleIdx="1" presStyleCnt="8">
        <dgm:presLayoutVars>
          <dgm:bulletEnabled val="1"/>
        </dgm:presLayoutVars>
      </dgm:prSet>
      <dgm:spPr/>
    </dgm:pt>
    <dgm:pt modelId="{7DDEAB1A-F694-D040-BDFA-A430DCFA39E8}" type="pres">
      <dgm:prSet presAssocID="{EC703925-1DE7-B741-A9E9-0D4CA9A77FCB}" presName="parTrans" presStyleLbl="bgSibTrans2D1" presStyleIdx="2" presStyleCnt="8"/>
      <dgm:spPr/>
    </dgm:pt>
    <dgm:pt modelId="{431DF70F-D0F6-6243-AE43-6DFF8E7E79C1}" type="pres">
      <dgm:prSet presAssocID="{98E04D63-10D2-F44C-BA25-8C9BBB6B3165}" presName="node" presStyleLbl="node1" presStyleIdx="2" presStyleCnt="8">
        <dgm:presLayoutVars>
          <dgm:bulletEnabled val="1"/>
        </dgm:presLayoutVars>
      </dgm:prSet>
      <dgm:spPr/>
    </dgm:pt>
    <dgm:pt modelId="{490DB300-B534-BE4C-AB88-05F38CE64298}" type="pres">
      <dgm:prSet presAssocID="{42DCA45A-A92F-5B4C-BFC8-7C008504B63C}" presName="parTrans" presStyleLbl="bgSibTrans2D1" presStyleIdx="3" presStyleCnt="8"/>
      <dgm:spPr/>
    </dgm:pt>
    <dgm:pt modelId="{52573BED-67C3-C94B-A3C9-1E8CDEB10F25}" type="pres">
      <dgm:prSet presAssocID="{0640B33E-FA79-7147-804C-1E140179F5F4}" presName="node" presStyleLbl="node1" presStyleIdx="3" presStyleCnt="8">
        <dgm:presLayoutVars>
          <dgm:bulletEnabled val="1"/>
        </dgm:presLayoutVars>
      </dgm:prSet>
      <dgm:spPr/>
    </dgm:pt>
    <dgm:pt modelId="{9E47902D-B59A-774A-AB79-22AAA337733B}" type="pres">
      <dgm:prSet presAssocID="{9C4AE219-A767-904E-9105-04EB689E1462}" presName="parTrans" presStyleLbl="bgSibTrans2D1" presStyleIdx="4" presStyleCnt="8"/>
      <dgm:spPr/>
    </dgm:pt>
    <dgm:pt modelId="{F0A3CEA5-F525-2044-875E-6134EDDA999F}" type="pres">
      <dgm:prSet presAssocID="{F07FC840-52A0-1540-A50F-69957EDB322B}" presName="node" presStyleLbl="node1" presStyleIdx="4" presStyleCnt="8">
        <dgm:presLayoutVars>
          <dgm:bulletEnabled val="1"/>
        </dgm:presLayoutVars>
      </dgm:prSet>
      <dgm:spPr/>
    </dgm:pt>
    <dgm:pt modelId="{D352E0B8-32DA-F642-AB88-B129003A9FDB}" type="pres">
      <dgm:prSet presAssocID="{33FBCBE8-C9C4-944F-9DC0-A1FD97068F46}" presName="parTrans" presStyleLbl="bgSibTrans2D1" presStyleIdx="5" presStyleCnt="8"/>
      <dgm:spPr/>
    </dgm:pt>
    <dgm:pt modelId="{4E6BED62-7695-FD40-A094-DFB0EA4207C7}" type="pres">
      <dgm:prSet presAssocID="{92D3091C-E592-A643-8512-AA51B32B8324}" presName="node" presStyleLbl="node1" presStyleIdx="5" presStyleCnt="8">
        <dgm:presLayoutVars>
          <dgm:bulletEnabled val="1"/>
        </dgm:presLayoutVars>
      </dgm:prSet>
      <dgm:spPr/>
    </dgm:pt>
    <dgm:pt modelId="{C559EE66-93D2-E840-971F-A9250190FE47}" type="pres">
      <dgm:prSet presAssocID="{D7462507-5835-6241-856A-F42135203B22}" presName="parTrans" presStyleLbl="bgSibTrans2D1" presStyleIdx="6" presStyleCnt="8"/>
      <dgm:spPr/>
    </dgm:pt>
    <dgm:pt modelId="{E30D9B4E-A308-B442-9E23-EF57B9EF7906}" type="pres">
      <dgm:prSet presAssocID="{98C3FDEC-335A-C747-B626-08E3EC594175}" presName="node" presStyleLbl="node1" presStyleIdx="6" presStyleCnt="8">
        <dgm:presLayoutVars>
          <dgm:bulletEnabled val="1"/>
        </dgm:presLayoutVars>
      </dgm:prSet>
      <dgm:spPr/>
    </dgm:pt>
    <dgm:pt modelId="{3A21B394-9A80-BB4F-9E19-038C4C672AD3}" type="pres">
      <dgm:prSet presAssocID="{996E0809-E975-4743-BEDC-96078F410357}" presName="parTrans" presStyleLbl="bgSibTrans2D1" presStyleIdx="7" presStyleCnt="8"/>
      <dgm:spPr/>
    </dgm:pt>
    <dgm:pt modelId="{ABD81728-4093-F345-9029-72156A25C45D}" type="pres">
      <dgm:prSet presAssocID="{F244F865-B202-1B44-A06F-142868C0CB97}" presName="node" presStyleLbl="node1" presStyleIdx="7" presStyleCnt="8">
        <dgm:presLayoutVars>
          <dgm:bulletEnabled val="1"/>
        </dgm:presLayoutVars>
      </dgm:prSet>
      <dgm:spPr/>
    </dgm:pt>
  </dgm:ptLst>
  <dgm:cxnLst>
    <dgm:cxn modelId="{AF98E009-B670-5D41-A84E-A40F0274B2AA}" type="presOf" srcId="{3136DE8B-8E47-2145-9B82-11223B35B74B}" destId="{9BB1F6F0-96CE-F242-9EFC-8BAE204B6851}" srcOrd="0" destOrd="0" presId="urn:microsoft.com/office/officeart/2005/8/layout/radial4"/>
    <dgm:cxn modelId="{7CD09112-4523-DD49-95E0-01A316C2E0AF}" type="presOf" srcId="{A50FCD32-5BB4-E940-9925-EA14B7118E2C}" destId="{3FBF64F8-1CCE-A743-9AD0-B8E77BDE5A39}" srcOrd="0" destOrd="0" presId="urn:microsoft.com/office/officeart/2005/8/layout/radial4"/>
    <dgm:cxn modelId="{7B6C0C1E-6F95-FF4B-97B2-A879B9CFA007}" type="presOf" srcId="{E2698340-E788-F24B-A211-A4E80C8975A2}" destId="{987447D0-A594-B14B-86AD-E0B3DD3450DC}" srcOrd="0" destOrd="0" presId="urn:microsoft.com/office/officeart/2005/8/layout/radial4"/>
    <dgm:cxn modelId="{32FA7220-1C59-7D43-988C-B84FEA58C6D6}" srcId="{A50FCD32-5BB4-E940-9925-EA14B7118E2C}" destId="{E2698340-E788-F24B-A211-A4E80C8975A2}" srcOrd="0" destOrd="0" parTransId="{3136DE8B-8E47-2145-9B82-11223B35B74B}" sibTransId="{57BE431F-64A3-6548-B882-6C5D1260EFF3}"/>
    <dgm:cxn modelId="{71F07D21-9376-3C44-AE5F-B75662CB5E25}" srcId="{A50FCD32-5BB4-E940-9925-EA14B7118E2C}" destId="{98E04D63-10D2-F44C-BA25-8C9BBB6B3165}" srcOrd="2" destOrd="0" parTransId="{EC703925-1DE7-B741-A9E9-0D4CA9A77FCB}" sibTransId="{0EAF8D47-B900-DA4E-90EA-C2D3B47152AC}"/>
    <dgm:cxn modelId="{0C20A22B-89B1-1C4C-BB77-32B1F988B7A6}" type="presOf" srcId="{42DCA45A-A92F-5B4C-BFC8-7C008504B63C}" destId="{490DB300-B534-BE4C-AB88-05F38CE64298}" srcOrd="0" destOrd="0" presId="urn:microsoft.com/office/officeart/2005/8/layout/radial4"/>
    <dgm:cxn modelId="{793DF62D-6C42-3F4A-BAB6-6E7150EFA06D}" type="presOf" srcId="{F07FC840-52A0-1540-A50F-69957EDB322B}" destId="{F0A3CEA5-F525-2044-875E-6134EDDA999F}" srcOrd="0" destOrd="0" presId="urn:microsoft.com/office/officeart/2005/8/layout/radial4"/>
    <dgm:cxn modelId="{BE01CC30-FF99-2149-9EE4-EFA36ECA4113}" type="presOf" srcId="{9C4AE219-A767-904E-9105-04EB689E1462}" destId="{9E47902D-B59A-774A-AB79-22AAA337733B}" srcOrd="0" destOrd="0" presId="urn:microsoft.com/office/officeart/2005/8/layout/radial4"/>
    <dgm:cxn modelId="{2E537B6B-C117-1D44-B32C-5192A6678AFD}" type="presOf" srcId="{D7462507-5835-6241-856A-F42135203B22}" destId="{C559EE66-93D2-E840-971F-A9250190FE47}" srcOrd="0" destOrd="0" presId="urn:microsoft.com/office/officeart/2005/8/layout/radial4"/>
    <dgm:cxn modelId="{FB34E34E-62B8-874E-B09B-B23820FF6CAD}" type="presOf" srcId="{92D3091C-E592-A643-8512-AA51B32B8324}" destId="{4E6BED62-7695-FD40-A094-DFB0EA4207C7}" srcOrd="0" destOrd="0" presId="urn:microsoft.com/office/officeart/2005/8/layout/radial4"/>
    <dgm:cxn modelId="{CECEE553-9C15-8547-96CB-45AA74CE81A4}" type="presOf" srcId="{23E55039-FEF2-9A4F-BD23-BD502CF8FBBB}" destId="{700E44AD-7658-AC49-AE27-B006A20F1CC1}" srcOrd="0" destOrd="0" presId="urn:microsoft.com/office/officeart/2005/8/layout/radial4"/>
    <dgm:cxn modelId="{1C91AE7A-68CC-E84F-8AB7-6D7307CA4D0F}" type="presOf" srcId="{0640B33E-FA79-7147-804C-1E140179F5F4}" destId="{52573BED-67C3-C94B-A3C9-1E8CDEB10F25}" srcOrd="0" destOrd="0" presId="urn:microsoft.com/office/officeart/2005/8/layout/radial4"/>
    <dgm:cxn modelId="{39F3589B-409C-4146-8250-26419D54C9EC}" type="presOf" srcId="{33FBCBE8-C9C4-944F-9DC0-A1FD97068F46}" destId="{D352E0B8-32DA-F642-AB88-B129003A9FDB}" srcOrd="0" destOrd="0" presId="urn:microsoft.com/office/officeart/2005/8/layout/radial4"/>
    <dgm:cxn modelId="{A8BB2AA0-849E-114A-BFE8-5B132D9EA049}" type="presOf" srcId="{05EC1F50-A0EE-D848-ADEE-6424D17FA1D7}" destId="{A08848A8-9D3B-314B-A59D-593A61F03223}" srcOrd="0" destOrd="0" presId="urn:microsoft.com/office/officeart/2005/8/layout/radial4"/>
    <dgm:cxn modelId="{CD7977A6-7E6C-3049-938B-2DF4D8904A5F}" type="presOf" srcId="{996E0809-E975-4743-BEDC-96078F410357}" destId="{3A21B394-9A80-BB4F-9E19-038C4C672AD3}" srcOrd="0" destOrd="0" presId="urn:microsoft.com/office/officeart/2005/8/layout/radial4"/>
    <dgm:cxn modelId="{35B562AA-1CC5-F547-93D6-5A7AE7497B70}" type="presOf" srcId="{F244F865-B202-1B44-A06F-142868C0CB97}" destId="{ABD81728-4093-F345-9029-72156A25C45D}" srcOrd="0" destOrd="0" presId="urn:microsoft.com/office/officeart/2005/8/layout/radial4"/>
    <dgm:cxn modelId="{56EA12AE-105E-5A47-99D8-EEFADCBF66D9}" type="presOf" srcId="{98E04D63-10D2-F44C-BA25-8C9BBB6B3165}" destId="{431DF70F-D0F6-6243-AE43-6DFF8E7E79C1}" srcOrd="0" destOrd="0" presId="urn:microsoft.com/office/officeart/2005/8/layout/radial4"/>
    <dgm:cxn modelId="{46C18BAE-8210-A143-8A81-BE72E6346AFD}" type="presOf" srcId="{98C3FDEC-335A-C747-B626-08E3EC594175}" destId="{E30D9B4E-A308-B442-9E23-EF57B9EF7906}" srcOrd="0" destOrd="0" presId="urn:microsoft.com/office/officeart/2005/8/layout/radial4"/>
    <dgm:cxn modelId="{93AB77AF-4F45-574E-8CC0-2BC86042AD0B}" type="presOf" srcId="{817E067D-796B-9F4F-8484-4E9D6304F5C3}" destId="{17EC61B8-56A0-EC40-9185-2CCD6FB58F19}" srcOrd="0" destOrd="0" presId="urn:microsoft.com/office/officeart/2005/8/layout/radial4"/>
    <dgm:cxn modelId="{E2F644B5-43A9-924A-A230-B2D3A3911684}" srcId="{A50FCD32-5BB4-E940-9925-EA14B7118E2C}" destId="{92D3091C-E592-A643-8512-AA51B32B8324}" srcOrd="5" destOrd="0" parTransId="{33FBCBE8-C9C4-944F-9DC0-A1FD97068F46}" sibTransId="{270D711C-4165-374D-A9D8-F695C3A0E668}"/>
    <dgm:cxn modelId="{1AE2F0BC-D77D-AC42-BF5A-BEDCF3D14928}" srcId="{A50FCD32-5BB4-E940-9925-EA14B7118E2C}" destId="{F07FC840-52A0-1540-A50F-69957EDB322B}" srcOrd="4" destOrd="0" parTransId="{9C4AE219-A767-904E-9105-04EB689E1462}" sibTransId="{9F35D3E7-B007-4A4A-8BC3-FB882E381D4D}"/>
    <dgm:cxn modelId="{87C8CCC0-0102-F245-BC81-617F20B4B635}" srcId="{A50FCD32-5BB4-E940-9925-EA14B7118E2C}" destId="{98C3FDEC-335A-C747-B626-08E3EC594175}" srcOrd="6" destOrd="0" parTransId="{D7462507-5835-6241-856A-F42135203B22}" sibTransId="{D8AE506D-7C1E-A248-9474-0283F6D76CE8}"/>
    <dgm:cxn modelId="{08A707C8-0B4E-D041-BB6C-2858FB54E076}" type="presOf" srcId="{EC703925-1DE7-B741-A9E9-0D4CA9A77FCB}" destId="{7DDEAB1A-F694-D040-BDFA-A430DCFA39E8}" srcOrd="0" destOrd="0" presId="urn:microsoft.com/office/officeart/2005/8/layout/radial4"/>
    <dgm:cxn modelId="{8B02A0DF-A2F2-AE47-AFAF-CC3AAA3FE51B}" srcId="{05EC1F50-A0EE-D848-ADEE-6424D17FA1D7}" destId="{A50FCD32-5BB4-E940-9925-EA14B7118E2C}" srcOrd="0" destOrd="0" parTransId="{8116D543-36FB-DE40-8014-3386E3654FEF}" sibTransId="{A8FE2C5E-BD88-3544-9521-6CF830409CCF}"/>
    <dgm:cxn modelId="{D7B89AE0-84D3-E743-828A-3074E435B628}" srcId="{A50FCD32-5BB4-E940-9925-EA14B7118E2C}" destId="{F244F865-B202-1B44-A06F-142868C0CB97}" srcOrd="7" destOrd="0" parTransId="{996E0809-E975-4743-BEDC-96078F410357}" sibTransId="{A33B863E-63F0-4744-99B5-443F616E6CC9}"/>
    <dgm:cxn modelId="{0A63FDE8-9272-4A4C-8FC6-D28242AA421C}" srcId="{A50FCD32-5BB4-E940-9925-EA14B7118E2C}" destId="{0640B33E-FA79-7147-804C-1E140179F5F4}" srcOrd="3" destOrd="0" parTransId="{42DCA45A-A92F-5B4C-BFC8-7C008504B63C}" sibTransId="{2521DB0F-0275-DE45-A48D-2AB0694BA78B}"/>
    <dgm:cxn modelId="{1F46E4FF-3509-904B-A1F9-FA905B6F5049}" srcId="{A50FCD32-5BB4-E940-9925-EA14B7118E2C}" destId="{817E067D-796B-9F4F-8484-4E9D6304F5C3}" srcOrd="1" destOrd="0" parTransId="{23E55039-FEF2-9A4F-BD23-BD502CF8FBBB}" sibTransId="{95163702-5D64-6F42-99C5-613D411D00FA}"/>
    <dgm:cxn modelId="{446558C8-44D1-BF4F-A651-F622A6160460}" type="presParOf" srcId="{A08848A8-9D3B-314B-A59D-593A61F03223}" destId="{3FBF64F8-1CCE-A743-9AD0-B8E77BDE5A39}" srcOrd="0" destOrd="0" presId="urn:microsoft.com/office/officeart/2005/8/layout/radial4"/>
    <dgm:cxn modelId="{14F9BC43-E8D0-B14A-B02D-FCCE4266E501}" type="presParOf" srcId="{A08848A8-9D3B-314B-A59D-593A61F03223}" destId="{9BB1F6F0-96CE-F242-9EFC-8BAE204B6851}" srcOrd="1" destOrd="0" presId="urn:microsoft.com/office/officeart/2005/8/layout/radial4"/>
    <dgm:cxn modelId="{538028BC-C3FE-5146-97E1-F55A894A8AEA}" type="presParOf" srcId="{A08848A8-9D3B-314B-A59D-593A61F03223}" destId="{987447D0-A594-B14B-86AD-E0B3DD3450DC}" srcOrd="2" destOrd="0" presId="urn:microsoft.com/office/officeart/2005/8/layout/radial4"/>
    <dgm:cxn modelId="{482999AB-D5A7-1144-9C38-83571E33595C}" type="presParOf" srcId="{A08848A8-9D3B-314B-A59D-593A61F03223}" destId="{700E44AD-7658-AC49-AE27-B006A20F1CC1}" srcOrd="3" destOrd="0" presId="urn:microsoft.com/office/officeart/2005/8/layout/radial4"/>
    <dgm:cxn modelId="{5E9518B0-CB43-EB4B-B74B-11B14D0497F6}" type="presParOf" srcId="{A08848A8-9D3B-314B-A59D-593A61F03223}" destId="{17EC61B8-56A0-EC40-9185-2CCD6FB58F19}" srcOrd="4" destOrd="0" presId="urn:microsoft.com/office/officeart/2005/8/layout/radial4"/>
    <dgm:cxn modelId="{2AA84817-FD7F-C34B-8022-EFE8586264C8}" type="presParOf" srcId="{A08848A8-9D3B-314B-A59D-593A61F03223}" destId="{7DDEAB1A-F694-D040-BDFA-A430DCFA39E8}" srcOrd="5" destOrd="0" presId="urn:microsoft.com/office/officeart/2005/8/layout/radial4"/>
    <dgm:cxn modelId="{2F30E879-824F-B84A-A0A2-E1CD074496B6}" type="presParOf" srcId="{A08848A8-9D3B-314B-A59D-593A61F03223}" destId="{431DF70F-D0F6-6243-AE43-6DFF8E7E79C1}" srcOrd="6" destOrd="0" presId="urn:microsoft.com/office/officeart/2005/8/layout/radial4"/>
    <dgm:cxn modelId="{68341D2C-C3C4-7B4D-874E-C1BC1CF00FA1}" type="presParOf" srcId="{A08848A8-9D3B-314B-A59D-593A61F03223}" destId="{490DB300-B534-BE4C-AB88-05F38CE64298}" srcOrd="7" destOrd="0" presId="urn:microsoft.com/office/officeart/2005/8/layout/radial4"/>
    <dgm:cxn modelId="{635EF897-8C2D-DA4C-A11B-AA3170AEAE96}" type="presParOf" srcId="{A08848A8-9D3B-314B-A59D-593A61F03223}" destId="{52573BED-67C3-C94B-A3C9-1E8CDEB10F25}" srcOrd="8" destOrd="0" presId="urn:microsoft.com/office/officeart/2005/8/layout/radial4"/>
    <dgm:cxn modelId="{0B24DF82-B831-5140-9544-0786E73B0847}" type="presParOf" srcId="{A08848A8-9D3B-314B-A59D-593A61F03223}" destId="{9E47902D-B59A-774A-AB79-22AAA337733B}" srcOrd="9" destOrd="0" presId="urn:microsoft.com/office/officeart/2005/8/layout/radial4"/>
    <dgm:cxn modelId="{CC917B27-917F-034E-B464-870ED629FEB3}" type="presParOf" srcId="{A08848A8-9D3B-314B-A59D-593A61F03223}" destId="{F0A3CEA5-F525-2044-875E-6134EDDA999F}" srcOrd="10" destOrd="0" presId="urn:microsoft.com/office/officeart/2005/8/layout/radial4"/>
    <dgm:cxn modelId="{CEB888DE-D4F8-8A4B-B773-FFBC4104D87A}" type="presParOf" srcId="{A08848A8-9D3B-314B-A59D-593A61F03223}" destId="{D352E0B8-32DA-F642-AB88-B129003A9FDB}" srcOrd="11" destOrd="0" presId="urn:microsoft.com/office/officeart/2005/8/layout/radial4"/>
    <dgm:cxn modelId="{6727CCEE-7104-B34B-A5BE-B8DF94DD425B}" type="presParOf" srcId="{A08848A8-9D3B-314B-A59D-593A61F03223}" destId="{4E6BED62-7695-FD40-A094-DFB0EA4207C7}" srcOrd="12" destOrd="0" presId="urn:microsoft.com/office/officeart/2005/8/layout/radial4"/>
    <dgm:cxn modelId="{5EA8A18F-FDD5-E648-A469-38AB2BB619A0}" type="presParOf" srcId="{A08848A8-9D3B-314B-A59D-593A61F03223}" destId="{C559EE66-93D2-E840-971F-A9250190FE47}" srcOrd="13" destOrd="0" presId="urn:microsoft.com/office/officeart/2005/8/layout/radial4"/>
    <dgm:cxn modelId="{E155AC79-2BB1-9D45-80F7-93E96A898F78}" type="presParOf" srcId="{A08848A8-9D3B-314B-A59D-593A61F03223}" destId="{E30D9B4E-A308-B442-9E23-EF57B9EF7906}" srcOrd="14" destOrd="0" presId="urn:microsoft.com/office/officeart/2005/8/layout/radial4"/>
    <dgm:cxn modelId="{407AE745-F137-E14D-AEB5-ACF02A663082}" type="presParOf" srcId="{A08848A8-9D3B-314B-A59D-593A61F03223}" destId="{3A21B394-9A80-BB4F-9E19-038C4C672AD3}" srcOrd="15" destOrd="0" presId="urn:microsoft.com/office/officeart/2005/8/layout/radial4"/>
    <dgm:cxn modelId="{9C116559-39A9-2047-82AA-01159D98FCB6}" type="presParOf" srcId="{A08848A8-9D3B-314B-A59D-593A61F03223}" destId="{ABD81728-4093-F345-9029-72156A25C45D}" srcOrd="1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6AF32B-CA42-764A-921B-9A47B65BAC00}" type="doc">
      <dgm:prSet loTypeId="urn:microsoft.com/office/officeart/2005/8/layout/gear1" loCatId="cycle" qsTypeId="urn:microsoft.com/office/officeart/2005/8/quickstyle/3D3" qsCatId="3D" csTypeId="urn:microsoft.com/office/officeart/2005/8/colors/accent2_2" csCatId="accent2" phldr="1"/>
      <dgm:spPr/>
      <dgm:t>
        <a:bodyPr/>
        <a:lstStyle/>
        <a:p>
          <a:endParaRPr lang="en-US"/>
        </a:p>
      </dgm:t>
    </dgm:pt>
    <dgm:pt modelId="{97D66AEE-B129-504B-BD1A-B877ADBC12C6}">
      <dgm:prSet phldrT="[Text]"/>
      <dgm:spPr/>
      <dgm:t>
        <a:bodyPr/>
        <a:lstStyle/>
        <a:p>
          <a:r>
            <a:rPr lang="en-US" dirty="0"/>
            <a:t>WMS</a:t>
          </a:r>
        </a:p>
      </dgm:t>
    </dgm:pt>
    <dgm:pt modelId="{ABACA1AA-60D4-2444-99FF-50A33AD8EFFC}" type="parTrans" cxnId="{EBF5C474-E278-FC4C-A43C-B2E7B42889F9}">
      <dgm:prSet/>
      <dgm:spPr/>
      <dgm:t>
        <a:bodyPr/>
        <a:lstStyle/>
        <a:p>
          <a:endParaRPr lang="en-US"/>
        </a:p>
      </dgm:t>
    </dgm:pt>
    <dgm:pt modelId="{A64D66B8-B3ED-6141-A751-51C006E9E61A}" type="sibTrans" cxnId="{EBF5C474-E278-FC4C-A43C-B2E7B42889F9}">
      <dgm:prSet/>
      <dgm:spPr/>
      <dgm:t>
        <a:bodyPr/>
        <a:lstStyle/>
        <a:p>
          <a:endParaRPr lang="en-US"/>
        </a:p>
      </dgm:t>
    </dgm:pt>
    <dgm:pt modelId="{FE06FED8-6436-544A-BEC1-4DE4D1E3944D}">
      <dgm:prSet phldrT="[Text]"/>
      <dgm:spPr/>
      <dgm:t>
        <a:bodyPr/>
        <a:lstStyle/>
        <a:p>
          <a:r>
            <a:rPr lang="en-US" dirty="0"/>
            <a:t>WCS</a:t>
          </a:r>
        </a:p>
      </dgm:t>
    </dgm:pt>
    <dgm:pt modelId="{87F4C816-ED29-824F-B8B7-44E89A25303B}" type="parTrans" cxnId="{CD6498DA-2DDE-A449-B68F-5B7E9FB3B916}">
      <dgm:prSet/>
      <dgm:spPr/>
      <dgm:t>
        <a:bodyPr/>
        <a:lstStyle/>
        <a:p>
          <a:endParaRPr lang="en-US"/>
        </a:p>
      </dgm:t>
    </dgm:pt>
    <dgm:pt modelId="{895B443A-67CC-334C-8A9F-654CC57A0022}" type="sibTrans" cxnId="{CD6498DA-2DDE-A449-B68F-5B7E9FB3B916}">
      <dgm:prSet/>
      <dgm:spPr/>
      <dgm:t>
        <a:bodyPr/>
        <a:lstStyle/>
        <a:p>
          <a:endParaRPr lang="en-US"/>
        </a:p>
      </dgm:t>
    </dgm:pt>
    <dgm:pt modelId="{8F9EDAF7-22B5-A547-802C-58DEBA2F59E8}">
      <dgm:prSet phldrT="[Text]"/>
      <dgm:spPr/>
      <dgm:t>
        <a:bodyPr/>
        <a:lstStyle/>
        <a:p>
          <a:r>
            <a:rPr lang="en-US" dirty="0"/>
            <a:t>WES</a:t>
          </a:r>
        </a:p>
      </dgm:t>
    </dgm:pt>
    <dgm:pt modelId="{C820C06A-C908-0B42-A257-1E8952D11990}" type="parTrans" cxnId="{FE7939E2-32FF-3849-BE43-92CBA42D53BF}">
      <dgm:prSet/>
      <dgm:spPr/>
      <dgm:t>
        <a:bodyPr/>
        <a:lstStyle/>
        <a:p>
          <a:endParaRPr lang="en-US"/>
        </a:p>
      </dgm:t>
    </dgm:pt>
    <dgm:pt modelId="{D5478457-9F81-124F-A253-7594100381C1}" type="sibTrans" cxnId="{FE7939E2-32FF-3849-BE43-92CBA42D53BF}">
      <dgm:prSet/>
      <dgm:spPr/>
      <dgm:t>
        <a:bodyPr/>
        <a:lstStyle/>
        <a:p>
          <a:endParaRPr lang="en-US"/>
        </a:p>
      </dgm:t>
    </dgm:pt>
    <dgm:pt modelId="{B4E9DE93-853F-A24C-B5CA-E0E6B327CE15}" type="pres">
      <dgm:prSet presAssocID="{BD6AF32B-CA42-764A-921B-9A47B65BAC00}" presName="composite" presStyleCnt="0">
        <dgm:presLayoutVars>
          <dgm:chMax val="3"/>
          <dgm:animLvl val="lvl"/>
          <dgm:resizeHandles val="exact"/>
        </dgm:presLayoutVars>
      </dgm:prSet>
      <dgm:spPr/>
    </dgm:pt>
    <dgm:pt modelId="{8C27E73E-3E9F-3E40-AA75-25369136426C}" type="pres">
      <dgm:prSet presAssocID="{97D66AEE-B129-504B-BD1A-B877ADBC12C6}" presName="gear1" presStyleLbl="node1" presStyleIdx="0" presStyleCnt="3">
        <dgm:presLayoutVars>
          <dgm:chMax val="1"/>
          <dgm:bulletEnabled val="1"/>
        </dgm:presLayoutVars>
      </dgm:prSet>
      <dgm:spPr/>
    </dgm:pt>
    <dgm:pt modelId="{00CE2A79-BEBF-B34F-9D93-224338B4B637}" type="pres">
      <dgm:prSet presAssocID="{97D66AEE-B129-504B-BD1A-B877ADBC12C6}" presName="gear1srcNode" presStyleLbl="node1" presStyleIdx="0" presStyleCnt="3"/>
      <dgm:spPr/>
    </dgm:pt>
    <dgm:pt modelId="{B0F38AB6-F5ED-6A4B-9B98-9C832A416507}" type="pres">
      <dgm:prSet presAssocID="{97D66AEE-B129-504B-BD1A-B877ADBC12C6}" presName="gear1dstNode" presStyleLbl="node1" presStyleIdx="0" presStyleCnt="3"/>
      <dgm:spPr/>
    </dgm:pt>
    <dgm:pt modelId="{753C1759-20DF-7248-9012-89C70FCAB9DB}" type="pres">
      <dgm:prSet presAssocID="{FE06FED8-6436-544A-BEC1-4DE4D1E3944D}" presName="gear2" presStyleLbl="node1" presStyleIdx="1" presStyleCnt="3">
        <dgm:presLayoutVars>
          <dgm:chMax val="1"/>
          <dgm:bulletEnabled val="1"/>
        </dgm:presLayoutVars>
      </dgm:prSet>
      <dgm:spPr/>
    </dgm:pt>
    <dgm:pt modelId="{460DE7AA-D52A-6F42-A06F-2A372A38F769}" type="pres">
      <dgm:prSet presAssocID="{FE06FED8-6436-544A-BEC1-4DE4D1E3944D}" presName="gear2srcNode" presStyleLbl="node1" presStyleIdx="1" presStyleCnt="3"/>
      <dgm:spPr/>
    </dgm:pt>
    <dgm:pt modelId="{864C3450-B291-CA49-9BB5-17991C1EC6CF}" type="pres">
      <dgm:prSet presAssocID="{FE06FED8-6436-544A-BEC1-4DE4D1E3944D}" presName="gear2dstNode" presStyleLbl="node1" presStyleIdx="1" presStyleCnt="3"/>
      <dgm:spPr/>
    </dgm:pt>
    <dgm:pt modelId="{999CD80E-9D10-A146-9804-6063D7E59473}" type="pres">
      <dgm:prSet presAssocID="{8F9EDAF7-22B5-A547-802C-58DEBA2F59E8}" presName="gear3" presStyleLbl="node1" presStyleIdx="2" presStyleCnt="3"/>
      <dgm:spPr/>
    </dgm:pt>
    <dgm:pt modelId="{00E7800B-2928-EE49-B478-C96875F5E270}" type="pres">
      <dgm:prSet presAssocID="{8F9EDAF7-22B5-A547-802C-58DEBA2F59E8}" presName="gear3tx" presStyleLbl="node1" presStyleIdx="2" presStyleCnt="3">
        <dgm:presLayoutVars>
          <dgm:chMax val="1"/>
          <dgm:bulletEnabled val="1"/>
        </dgm:presLayoutVars>
      </dgm:prSet>
      <dgm:spPr/>
    </dgm:pt>
    <dgm:pt modelId="{592C2C4B-5AA3-4A45-B5EF-5A979E94999D}" type="pres">
      <dgm:prSet presAssocID="{8F9EDAF7-22B5-A547-802C-58DEBA2F59E8}" presName="gear3srcNode" presStyleLbl="node1" presStyleIdx="2" presStyleCnt="3"/>
      <dgm:spPr/>
    </dgm:pt>
    <dgm:pt modelId="{89D05F09-F110-B44E-8F99-BF59770117B2}" type="pres">
      <dgm:prSet presAssocID="{8F9EDAF7-22B5-A547-802C-58DEBA2F59E8}" presName="gear3dstNode" presStyleLbl="node1" presStyleIdx="2" presStyleCnt="3"/>
      <dgm:spPr/>
    </dgm:pt>
    <dgm:pt modelId="{1293D3B9-3257-F647-A09E-C331095A28CA}" type="pres">
      <dgm:prSet presAssocID="{A64D66B8-B3ED-6141-A751-51C006E9E61A}" presName="connector1" presStyleLbl="sibTrans2D1" presStyleIdx="0" presStyleCnt="3"/>
      <dgm:spPr/>
    </dgm:pt>
    <dgm:pt modelId="{050F0B23-D822-8742-8EC2-5326BB6C58A8}" type="pres">
      <dgm:prSet presAssocID="{895B443A-67CC-334C-8A9F-654CC57A0022}" presName="connector2" presStyleLbl="sibTrans2D1" presStyleIdx="1" presStyleCnt="3"/>
      <dgm:spPr/>
    </dgm:pt>
    <dgm:pt modelId="{4D7FD9B3-4B0D-9146-B92F-DEC61A4C6AB6}" type="pres">
      <dgm:prSet presAssocID="{D5478457-9F81-124F-A253-7594100381C1}" presName="connector3" presStyleLbl="sibTrans2D1" presStyleIdx="2" presStyleCnt="3"/>
      <dgm:spPr/>
    </dgm:pt>
  </dgm:ptLst>
  <dgm:cxnLst>
    <dgm:cxn modelId="{25016B14-6A2D-6740-AC31-8EBEA777EA61}" type="presOf" srcId="{FE06FED8-6436-544A-BEC1-4DE4D1E3944D}" destId="{864C3450-B291-CA49-9BB5-17991C1EC6CF}" srcOrd="2" destOrd="0" presId="urn:microsoft.com/office/officeart/2005/8/layout/gear1"/>
    <dgm:cxn modelId="{8500DF1B-CFAF-B34A-82A4-E6ADADE0E534}" type="presOf" srcId="{8F9EDAF7-22B5-A547-802C-58DEBA2F59E8}" destId="{89D05F09-F110-B44E-8F99-BF59770117B2}" srcOrd="3" destOrd="0" presId="urn:microsoft.com/office/officeart/2005/8/layout/gear1"/>
    <dgm:cxn modelId="{568F932A-772A-F441-A5B7-0EC8362A503A}" type="presOf" srcId="{FE06FED8-6436-544A-BEC1-4DE4D1E3944D}" destId="{460DE7AA-D52A-6F42-A06F-2A372A38F769}" srcOrd="1" destOrd="0" presId="urn:microsoft.com/office/officeart/2005/8/layout/gear1"/>
    <dgm:cxn modelId="{C6257E2D-C9AE-9347-9B5D-E4DDD04F48EF}" type="presOf" srcId="{8F9EDAF7-22B5-A547-802C-58DEBA2F59E8}" destId="{00E7800B-2928-EE49-B478-C96875F5E270}" srcOrd="1" destOrd="0" presId="urn:microsoft.com/office/officeart/2005/8/layout/gear1"/>
    <dgm:cxn modelId="{979DAF65-558A-404D-B162-2C9CC99F16B3}" type="presOf" srcId="{FE06FED8-6436-544A-BEC1-4DE4D1E3944D}" destId="{753C1759-20DF-7248-9012-89C70FCAB9DB}" srcOrd="0" destOrd="0" presId="urn:microsoft.com/office/officeart/2005/8/layout/gear1"/>
    <dgm:cxn modelId="{EBF5C474-E278-FC4C-A43C-B2E7B42889F9}" srcId="{BD6AF32B-CA42-764A-921B-9A47B65BAC00}" destId="{97D66AEE-B129-504B-BD1A-B877ADBC12C6}" srcOrd="0" destOrd="0" parTransId="{ABACA1AA-60D4-2444-99FF-50A33AD8EFFC}" sibTransId="{A64D66B8-B3ED-6141-A751-51C006E9E61A}"/>
    <dgm:cxn modelId="{BCDE5685-E51B-2044-95F2-2EAD273AA4A0}" type="presOf" srcId="{BD6AF32B-CA42-764A-921B-9A47B65BAC00}" destId="{B4E9DE93-853F-A24C-B5CA-E0E6B327CE15}" srcOrd="0" destOrd="0" presId="urn:microsoft.com/office/officeart/2005/8/layout/gear1"/>
    <dgm:cxn modelId="{7ED5E48F-B090-F044-932D-EA01EA081DC2}" type="presOf" srcId="{97D66AEE-B129-504B-BD1A-B877ADBC12C6}" destId="{00CE2A79-BEBF-B34F-9D93-224338B4B637}" srcOrd="1" destOrd="0" presId="urn:microsoft.com/office/officeart/2005/8/layout/gear1"/>
    <dgm:cxn modelId="{E9DF85B6-5D45-5E44-9645-1AC81FB2855E}" type="presOf" srcId="{97D66AEE-B129-504B-BD1A-B877ADBC12C6}" destId="{8C27E73E-3E9F-3E40-AA75-25369136426C}" srcOrd="0" destOrd="0" presId="urn:microsoft.com/office/officeart/2005/8/layout/gear1"/>
    <dgm:cxn modelId="{5313FFBE-0023-034A-B651-CEF93D322D94}" type="presOf" srcId="{D5478457-9F81-124F-A253-7594100381C1}" destId="{4D7FD9B3-4B0D-9146-B92F-DEC61A4C6AB6}" srcOrd="0" destOrd="0" presId="urn:microsoft.com/office/officeart/2005/8/layout/gear1"/>
    <dgm:cxn modelId="{1307B4C4-A4EB-DB47-B154-98656EB20D62}" type="presOf" srcId="{8F9EDAF7-22B5-A547-802C-58DEBA2F59E8}" destId="{592C2C4B-5AA3-4A45-B5EF-5A979E94999D}" srcOrd="2" destOrd="0" presId="urn:microsoft.com/office/officeart/2005/8/layout/gear1"/>
    <dgm:cxn modelId="{078E2CD4-FADC-6749-89EA-9505E2E1B682}" type="presOf" srcId="{A64D66B8-B3ED-6141-A751-51C006E9E61A}" destId="{1293D3B9-3257-F647-A09E-C331095A28CA}" srcOrd="0" destOrd="0" presId="urn:microsoft.com/office/officeart/2005/8/layout/gear1"/>
    <dgm:cxn modelId="{71EF7CD5-11A8-F34F-B6DF-1080B4CF8ACA}" type="presOf" srcId="{97D66AEE-B129-504B-BD1A-B877ADBC12C6}" destId="{B0F38AB6-F5ED-6A4B-9B98-9C832A416507}" srcOrd="2" destOrd="0" presId="urn:microsoft.com/office/officeart/2005/8/layout/gear1"/>
    <dgm:cxn modelId="{CD6498DA-2DDE-A449-B68F-5B7E9FB3B916}" srcId="{BD6AF32B-CA42-764A-921B-9A47B65BAC00}" destId="{FE06FED8-6436-544A-BEC1-4DE4D1E3944D}" srcOrd="1" destOrd="0" parTransId="{87F4C816-ED29-824F-B8B7-44E89A25303B}" sibTransId="{895B443A-67CC-334C-8A9F-654CC57A0022}"/>
    <dgm:cxn modelId="{7CFAFADC-0B5F-9846-865E-53989AC1D54E}" type="presOf" srcId="{895B443A-67CC-334C-8A9F-654CC57A0022}" destId="{050F0B23-D822-8742-8EC2-5326BB6C58A8}" srcOrd="0" destOrd="0" presId="urn:microsoft.com/office/officeart/2005/8/layout/gear1"/>
    <dgm:cxn modelId="{FE7939E2-32FF-3849-BE43-92CBA42D53BF}" srcId="{BD6AF32B-CA42-764A-921B-9A47B65BAC00}" destId="{8F9EDAF7-22B5-A547-802C-58DEBA2F59E8}" srcOrd="2" destOrd="0" parTransId="{C820C06A-C908-0B42-A257-1E8952D11990}" sibTransId="{D5478457-9F81-124F-A253-7594100381C1}"/>
    <dgm:cxn modelId="{50D67FF9-23A2-FF4B-B690-36B3AEDD9125}" type="presOf" srcId="{8F9EDAF7-22B5-A547-802C-58DEBA2F59E8}" destId="{999CD80E-9D10-A146-9804-6063D7E59473}" srcOrd="0" destOrd="0" presId="urn:microsoft.com/office/officeart/2005/8/layout/gear1"/>
    <dgm:cxn modelId="{87E6C12A-3830-8846-8AC6-4C0FE4547DC4}" type="presParOf" srcId="{B4E9DE93-853F-A24C-B5CA-E0E6B327CE15}" destId="{8C27E73E-3E9F-3E40-AA75-25369136426C}" srcOrd="0" destOrd="0" presId="urn:microsoft.com/office/officeart/2005/8/layout/gear1"/>
    <dgm:cxn modelId="{E7257116-EBDA-A74F-A4BA-32EF96B7FDA9}" type="presParOf" srcId="{B4E9DE93-853F-A24C-B5CA-E0E6B327CE15}" destId="{00CE2A79-BEBF-B34F-9D93-224338B4B637}" srcOrd="1" destOrd="0" presId="urn:microsoft.com/office/officeart/2005/8/layout/gear1"/>
    <dgm:cxn modelId="{144039E4-19A2-394C-8953-FF46EF5E5D75}" type="presParOf" srcId="{B4E9DE93-853F-A24C-B5CA-E0E6B327CE15}" destId="{B0F38AB6-F5ED-6A4B-9B98-9C832A416507}" srcOrd="2" destOrd="0" presId="urn:microsoft.com/office/officeart/2005/8/layout/gear1"/>
    <dgm:cxn modelId="{50312DFC-6D74-C545-B61C-82FF9F923917}" type="presParOf" srcId="{B4E9DE93-853F-A24C-B5CA-E0E6B327CE15}" destId="{753C1759-20DF-7248-9012-89C70FCAB9DB}" srcOrd="3" destOrd="0" presId="urn:microsoft.com/office/officeart/2005/8/layout/gear1"/>
    <dgm:cxn modelId="{DA5F72D5-F2E6-9C40-B880-2609C40E5252}" type="presParOf" srcId="{B4E9DE93-853F-A24C-B5CA-E0E6B327CE15}" destId="{460DE7AA-D52A-6F42-A06F-2A372A38F769}" srcOrd="4" destOrd="0" presId="urn:microsoft.com/office/officeart/2005/8/layout/gear1"/>
    <dgm:cxn modelId="{116F72FB-9C4B-2547-A2C7-10D8A6D476A5}" type="presParOf" srcId="{B4E9DE93-853F-A24C-B5CA-E0E6B327CE15}" destId="{864C3450-B291-CA49-9BB5-17991C1EC6CF}" srcOrd="5" destOrd="0" presId="urn:microsoft.com/office/officeart/2005/8/layout/gear1"/>
    <dgm:cxn modelId="{3710FD9E-1CE6-FB49-B71F-00D8243CADA4}" type="presParOf" srcId="{B4E9DE93-853F-A24C-B5CA-E0E6B327CE15}" destId="{999CD80E-9D10-A146-9804-6063D7E59473}" srcOrd="6" destOrd="0" presId="urn:microsoft.com/office/officeart/2005/8/layout/gear1"/>
    <dgm:cxn modelId="{15ACE78E-3F6B-B84A-ADA6-02C307433E02}" type="presParOf" srcId="{B4E9DE93-853F-A24C-B5CA-E0E6B327CE15}" destId="{00E7800B-2928-EE49-B478-C96875F5E270}" srcOrd="7" destOrd="0" presId="urn:microsoft.com/office/officeart/2005/8/layout/gear1"/>
    <dgm:cxn modelId="{EFC2EFD6-3427-604D-9569-7B5717B0DD58}" type="presParOf" srcId="{B4E9DE93-853F-A24C-B5CA-E0E6B327CE15}" destId="{592C2C4B-5AA3-4A45-B5EF-5A979E94999D}" srcOrd="8" destOrd="0" presId="urn:microsoft.com/office/officeart/2005/8/layout/gear1"/>
    <dgm:cxn modelId="{9652DD67-19B0-D14E-8664-EEFDE625C6D4}" type="presParOf" srcId="{B4E9DE93-853F-A24C-B5CA-E0E6B327CE15}" destId="{89D05F09-F110-B44E-8F99-BF59770117B2}" srcOrd="9" destOrd="0" presId="urn:microsoft.com/office/officeart/2005/8/layout/gear1"/>
    <dgm:cxn modelId="{F3FF68A9-3B45-E74B-AC4C-1CD752A0BE7B}" type="presParOf" srcId="{B4E9DE93-853F-A24C-B5CA-E0E6B327CE15}" destId="{1293D3B9-3257-F647-A09E-C331095A28CA}" srcOrd="10" destOrd="0" presId="urn:microsoft.com/office/officeart/2005/8/layout/gear1"/>
    <dgm:cxn modelId="{838904FA-C673-C145-9288-1561450C20CF}" type="presParOf" srcId="{B4E9DE93-853F-A24C-B5CA-E0E6B327CE15}" destId="{050F0B23-D822-8742-8EC2-5326BB6C58A8}" srcOrd="11" destOrd="0" presId="urn:microsoft.com/office/officeart/2005/8/layout/gear1"/>
    <dgm:cxn modelId="{5640DC4E-6610-AD4A-952C-672D0ADBDCD9}" type="presParOf" srcId="{B4E9DE93-853F-A24C-B5CA-E0E6B327CE15}" destId="{4D7FD9B3-4B0D-9146-B92F-DEC61A4C6AB6}"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B91D07-DF4D-F04F-BC95-919EFB5BC117}" type="doc">
      <dgm:prSet loTypeId="urn:microsoft.com/office/officeart/2005/8/layout/cycle2" loCatId="cycle" qsTypeId="urn:microsoft.com/office/officeart/2005/8/quickstyle/3D3" qsCatId="3D" csTypeId="urn:microsoft.com/office/officeart/2005/8/colors/accent2_2" csCatId="accent2" phldr="1"/>
      <dgm:spPr/>
      <dgm:t>
        <a:bodyPr/>
        <a:lstStyle/>
        <a:p>
          <a:endParaRPr lang="en-US"/>
        </a:p>
      </dgm:t>
    </dgm:pt>
    <dgm:pt modelId="{86320F65-00C7-D94D-A3A1-87C2B80ECD3D}">
      <dgm:prSet phldrT="[Text]"/>
      <dgm:spPr/>
      <dgm:t>
        <a:bodyPr/>
        <a:lstStyle/>
        <a:p>
          <a:r>
            <a:rPr lang="en-US" dirty="0"/>
            <a:t>Traditional, large warehouse</a:t>
          </a:r>
        </a:p>
      </dgm:t>
    </dgm:pt>
    <dgm:pt modelId="{3C677233-A62E-E64C-B999-7EB3476E30A7}" type="parTrans" cxnId="{771DB81E-F013-A840-8E65-6B40AA633EEA}">
      <dgm:prSet/>
      <dgm:spPr/>
      <dgm:t>
        <a:bodyPr/>
        <a:lstStyle/>
        <a:p>
          <a:endParaRPr lang="en-US"/>
        </a:p>
      </dgm:t>
    </dgm:pt>
    <dgm:pt modelId="{6081BD15-1C6D-FF4C-B64F-A4C2CAEAB34C}" type="sibTrans" cxnId="{771DB81E-F013-A840-8E65-6B40AA633EEA}">
      <dgm:prSet/>
      <dgm:spPr/>
      <dgm:t>
        <a:bodyPr/>
        <a:lstStyle/>
        <a:p>
          <a:endParaRPr lang="en-US"/>
        </a:p>
      </dgm:t>
    </dgm:pt>
    <dgm:pt modelId="{704FE578-74E0-8549-A8D4-07EA837E86CF}">
      <dgm:prSet phldrT="[Text]"/>
      <dgm:spPr/>
      <dgm:t>
        <a:bodyPr/>
        <a:lstStyle/>
        <a:p>
          <a:r>
            <a:rPr lang="en-US" dirty="0"/>
            <a:t>Contract</a:t>
          </a:r>
        </a:p>
      </dgm:t>
    </dgm:pt>
    <dgm:pt modelId="{D587BC5A-A42D-F64B-A214-2705EFF55194}" type="parTrans" cxnId="{FF745F41-906C-5C4A-B838-1846B77C31DF}">
      <dgm:prSet/>
      <dgm:spPr/>
      <dgm:t>
        <a:bodyPr/>
        <a:lstStyle/>
        <a:p>
          <a:endParaRPr lang="en-US"/>
        </a:p>
      </dgm:t>
    </dgm:pt>
    <dgm:pt modelId="{05288831-CD69-3A47-B840-3543FDD150E6}" type="sibTrans" cxnId="{FF745F41-906C-5C4A-B838-1846B77C31DF}">
      <dgm:prSet/>
      <dgm:spPr/>
      <dgm:t>
        <a:bodyPr/>
        <a:lstStyle/>
        <a:p>
          <a:endParaRPr lang="en-US"/>
        </a:p>
      </dgm:t>
    </dgm:pt>
    <dgm:pt modelId="{E0CAC901-078F-804B-9B36-137E1E9CB10F}">
      <dgm:prSet phldrT="[Text]"/>
      <dgm:spPr/>
      <dgm:t>
        <a:bodyPr/>
        <a:lstStyle/>
        <a:p>
          <a:r>
            <a:rPr lang="en-US" dirty="0"/>
            <a:t>Pop-Up</a:t>
          </a:r>
        </a:p>
      </dgm:t>
    </dgm:pt>
    <dgm:pt modelId="{73EA326D-0D45-B644-8796-476B067A71C9}" type="parTrans" cxnId="{73E1EDC3-B0B7-684F-8A9C-2C686CC0A89D}">
      <dgm:prSet/>
      <dgm:spPr/>
      <dgm:t>
        <a:bodyPr/>
        <a:lstStyle/>
        <a:p>
          <a:endParaRPr lang="en-US"/>
        </a:p>
      </dgm:t>
    </dgm:pt>
    <dgm:pt modelId="{25ECF6D8-339A-3F4D-ACF7-7AAD3202CFE4}" type="sibTrans" cxnId="{73E1EDC3-B0B7-684F-8A9C-2C686CC0A89D}">
      <dgm:prSet/>
      <dgm:spPr/>
      <dgm:t>
        <a:bodyPr/>
        <a:lstStyle/>
        <a:p>
          <a:endParaRPr lang="en-US"/>
        </a:p>
      </dgm:t>
    </dgm:pt>
    <dgm:pt modelId="{87EFF23F-AF7D-3843-9E3F-B9E885471632}">
      <dgm:prSet phldrT="[Text]"/>
      <dgm:spPr/>
      <dgm:t>
        <a:bodyPr/>
        <a:lstStyle/>
        <a:p>
          <a:r>
            <a:rPr lang="en-US" dirty="0"/>
            <a:t>Customer facing</a:t>
          </a:r>
        </a:p>
      </dgm:t>
    </dgm:pt>
    <dgm:pt modelId="{07C6C074-3296-CD4F-812C-2E8A7850E464}" type="parTrans" cxnId="{433C9F91-964F-414D-9D38-AA7260B77D88}">
      <dgm:prSet/>
      <dgm:spPr/>
      <dgm:t>
        <a:bodyPr/>
        <a:lstStyle/>
        <a:p>
          <a:endParaRPr lang="en-US"/>
        </a:p>
      </dgm:t>
    </dgm:pt>
    <dgm:pt modelId="{ACA24302-98EE-FC48-A897-DAC7BFC87B09}" type="sibTrans" cxnId="{433C9F91-964F-414D-9D38-AA7260B77D88}">
      <dgm:prSet/>
      <dgm:spPr/>
      <dgm:t>
        <a:bodyPr/>
        <a:lstStyle/>
        <a:p>
          <a:endParaRPr lang="en-US"/>
        </a:p>
      </dgm:t>
    </dgm:pt>
    <dgm:pt modelId="{75CE9FD7-11DF-1B4D-82EA-B76D5C8FFE82}">
      <dgm:prSet phldrT="[Text]"/>
      <dgm:spPr/>
      <dgm:t>
        <a:bodyPr/>
        <a:lstStyle/>
        <a:p>
          <a:r>
            <a:rPr lang="en-US"/>
            <a:t>Flow Warehouses</a:t>
          </a:r>
        </a:p>
      </dgm:t>
    </dgm:pt>
    <dgm:pt modelId="{F6A70FA3-F477-6143-BDFA-5CAE565066D5}" type="parTrans" cxnId="{852473E4-D755-6345-8788-FFAF1EFCDC0C}">
      <dgm:prSet/>
      <dgm:spPr/>
      <dgm:t>
        <a:bodyPr/>
        <a:lstStyle/>
        <a:p>
          <a:endParaRPr lang="en-US"/>
        </a:p>
      </dgm:t>
    </dgm:pt>
    <dgm:pt modelId="{43340684-C4B1-184D-AF45-46B585D120DB}" type="sibTrans" cxnId="{852473E4-D755-6345-8788-FFAF1EFCDC0C}">
      <dgm:prSet/>
      <dgm:spPr/>
      <dgm:t>
        <a:bodyPr/>
        <a:lstStyle/>
        <a:p>
          <a:endParaRPr lang="en-US"/>
        </a:p>
      </dgm:t>
    </dgm:pt>
    <dgm:pt modelId="{66211E35-6D61-3A46-B28A-BD22F0A2CA4B}">
      <dgm:prSet phldrT="[Text]"/>
      <dgm:spPr/>
      <dgm:t>
        <a:bodyPr/>
        <a:lstStyle/>
        <a:p>
          <a:r>
            <a:rPr lang="en-US"/>
            <a:t>Pop-Up Warehouses</a:t>
          </a:r>
        </a:p>
      </dgm:t>
    </dgm:pt>
    <dgm:pt modelId="{C2B4F816-87F8-7241-AE0A-6B8B19CD2AB4}" type="parTrans" cxnId="{01FD44AD-8796-0A41-82D5-538CE8E74EC2}">
      <dgm:prSet/>
      <dgm:spPr/>
      <dgm:t>
        <a:bodyPr/>
        <a:lstStyle/>
        <a:p>
          <a:endParaRPr lang="en-US"/>
        </a:p>
      </dgm:t>
    </dgm:pt>
    <dgm:pt modelId="{77F2EA82-CB80-E449-B924-C0934A179CDD}" type="sibTrans" cxnId="{01FD44AD-8796-0A41-82D5-538CE8E74EC2}">
      <dgm:prSet/>
      <dgm:spPr/>
      <dgm:t>
        <a:bodyPr/>
        <a:lstStyle/>
        <a:p>
          <a:endParaRPr lang="en-US"/>
        </a:p>
      </dgm:t>
    </dgm:pt>
    <dgm:pt modelId="{B888C9F3-6A38-A947-842C-8BE02F6E4205}">
      <dgm:prSet phldrT="[Text]"/>
      <dgm:spPr/>
      <dgm:t>
        <a:bodyPr/>
        <a:lstStyle/>
        <a:p>
          <a:r>
            <a:rPr lang="en-US"/>
            <a:t>On-Demand Warehousing</a:t>
          </a:r>
        </a:p>
      </dgm:t>
    </dgm:pt>
    <dgm:pt modelId="{5660501A-5990-E745-B700-12D272CE2C71}" type="parTrans" cxnId="{BF186796-E100-BD45-BF38-B03975544A0D}">
      <dgm:prSet/>
      <dgm:spPr/>
      <dgm:t>
        <a:bodyPr/>
        <a:lstStyle/>
        <a:p>
          <a:endParaRPr lang="en-US"/>
        </a:p>
      </dgm:t>
    </dgm:pt>
    <dgm:pt modelId="{ACE1DDC5-250D-994B-BF6E-3737DCF779BC}" type="sibTrans" cxnId="{BF186796-E100-BD45-BF38-B03975544A0D}">
      <dgm:prSet/>
      <dgm:spPr/>
      <dgm:t>
        <a:bodyPr/>
        <a:lstStyle/>
        <a:p>
          <a:endParaRPr lang="en-US"/>
        </a:p>
      </dgm:t>
    </dgm:pt>
    <dgm:pt modelId="{57DAC0A9-DD26-744B-A58E-0A75EEFC6A9F}">
      <dgm:prSet phldrT="[Text]"/>
      <dgm:spPr/>
      <dgm:t>
        <a:bodyPr/>
        <a:lstStyle/>
        <a:p>
          <a:r>
            <a:rPr lang="en-US"/>
            <a:t>High Ceiling Warehouses</a:t>
          </a:r>
        </a:p>
      </dgm:t>
    </dgm:pt>
    <dgm:pt modelId="{CBB624C4-DC0A-2F40-8471-1D23C4740BA7}" type="parTrans" cxnId="{10EAC6AA-B3B6-494C-A334-C4C277539528}">
      <dgm:prSet/>
      <dgm:spPr/>
      <dgm:t>
        <a:bodyPr/>
        <a:lstStyle/>
        <a:p>
          <a:endParaRPr lang="en-US"/>
        </a:p>
      </dgm:t>
    </dgm:pt>
    <dgm:pt modelId="{00D3F3C7-520A-AD4D-AD6E-94202A054E4B}" type="sibTrans" cxnId="{10EAC6AA-B3B6-494C-A334-C4C277539528}">
      <dgm:prSet/>
      <dgm:spPr/>
      <dgm:t>
        <a:bodyPr/>
        <a:lstStyle/>
        <a:p>
          <a:endParaRPr lang="en-US"/>
        </a:p>
      </dgm:t>
    </dgm:pt>
    <dgm:pt modelId="{D87C61AE-63A7-1746-B45A-5A3DF7F8FB03}">
      <dgm:prSet/>
      <dgm:spPr/>
      <dgm:t>
        <a:bodyPr/>
        <a:lstStyle/>
        <a:p>
          <a:r>
            <a:rPr lang="en-US"/>
            <a:t>Central Return Centers</a:t>
          </a:r>
        </a:p>
      </dgm:t>
    </dgm:pt>
    <dgm:pt modelId="{C6CFC1DF-7E8E-214B-A0D3-6066BCDE84BA}" type="parTrans" cxnId="{D2FC4342-8B4E-FD43-A818-F67DD568EB97}">
      <dgm:prSet/>
      <dgm:spPr/>
      <dgm:t>
        <a:bodyPr/>
        <a:lstStyle/>
        <a:p>
          <a:endParaRPr lang="en-US"/>
        </a:p>
      </dgm:t>
    </dgm:pt>
    <dgm:pt modelId="{C075BBED-9080-594B-8C3B-66EFDEBB47F9}" type="sibTrans" cxnId="{D2FC4342-8B4E-FD43-A818-F67DD568EB97}">
      <dgm:prSet/>
      <dgm:spPr/>
      <dgm:t>
        <a:bodyPr/>
        <a:lstStyle/>
        <a:p>
          <a:endParaRPr lang="en-US"/>
        </a:p>
      </dgm:t>
    </dgm:pt>
    <dgm:pt modelId="{2722C21F-9EA9-814E-9D25-E5CCE5CD567E}">
      <dgm:prSet phldrT="[Text]"/>
      <dgm:spPr/>
      <dgm:t>
        <a:bodyPr/>
        <a:lstStyle/>
        <a:p>
          <a:r>
            <a:rPr lang="en-US"/>
            <a:t>Futuristic Facilities</a:t>
          </a:r>
        </a:p>
      </dgm:t>
    </dgm:pt>
    <dgm:pt modelId="{1BB22F85-1423-CB48-8BCC-5412C038ED70}" type="parTrans" cxnId="{B9C264EE-91B0-EC47-9CD3-10151CECE28D}">
      <dgm:prSet/>
      <dgm:spPr/>
      <dgm:t>
        <a:bodyPr/>
        <a:lstStyle/>
        <a:p>
          <a:endParaRPr lang="en-US"/>
        </a:p>
      </dgm:t>
    </dgm:pt>
    <dgm:pt modelId="{63C67525-3718-394D-AD94-1D6F9BF4977E}" type="sibTrans" cxnId="{B9C264EE-91B0-EC47-9CD3-10151CECE28D}">
      <dgm:prSet/>
      <dgm:spPr/>
      <dgm:t>
        <a:bodyPr/>
        <a:lstStyle/>
        <a:p>
          <a:endParaRPr lang="en-US"/>
        </a:p>
      </dgm:t>
    </dgm:pt>
    <dgm:pt modelId="{7268B009-5B35-F847-8018-836AB88B169C}" type="pres">
      <dgm:prSet presAssocID="{9EB91D07-DF4D-F04F-BC95-919EFB5BC117}" presName="cycle" presStyleCnt="0">
        <dgm:presLayoutVars>
          <dgm:dir/>
          <dgm:resizeHandles val="exact"/>
        </dgm:presLayoutVars>
      </dgm:prSet>
      <dgm:spPr/>
    </dgm:pt>
    <dgm:pt modelId="{74EBD342-A458-574A-BF38-D7E1A3BE100C}" type="pres">
      <dgm:prSet presAssocID="{86320F65-00C7-D94D-A3A1-87C2B80ECD3D}" presName="node" presStyleLbl="node1" presStyleIdx="0" presStyleCnt="10">
        <dgm:presLayoutVars>
          <dgm:bulletEnabled val="1"/>
        </dgm:presLayoutVars>
      </dgm:prSet>
      <dgm:spPr/>
    </dgm:pt>
    <dgm:pt modelId="{F2453F75-71C7-0643-A741-285D7F2F38D0}" type="pres">
      <dgm:prSet presAssocID="{6081BD15-1C6D-FF4C-B64F-A4C2CAEAB34C}" presName="sibTrans" presStyleLbl="sibTrans2D1" presStyleIdx="0" presStyleCnt="10"/>
      <dgm:spPr/>
    </dgm:pt>
    <dgm:pt modelId="{DD3C84A9-FB3C-B745-BBC0-CAE7F8927CDE}" type="pres">
      <dgm:prSet presAssocID="{6081BD15-1C6D-FF4C-B64F-A4C2CAEAB34C}" presName="connectorText" presStyleLbl="sibTrans2D1" presStyleIdx="0" presStyleCnt="10"/>
      <dgm:spPr/>
    </dgm:pt>
    <dgm:pt modelId="{222D41BA-1AB0-9743-9E4A-DD179E78DC03}" type="pres">
      <dgm:prSet presAssocID="{704FE578-74E0-8549-A8D4-07EA837E86CF}" presName="node" presStyleLbl="node1" presStyleIdx="1" presStyleCnt="10">
        <dgm:presLayoutVars>
          <dgm:bulletEnabled val="1"/>
        </dgm:presLayoutVars>
      </dgm:prSet>
      <dgm:spPr/>
    </dgm:pt>
    <dgm:pt modelId="{9CE84682-CFAB-F049-B843-57AA5EEDFB6E}" type="pres">
      <dgm:prSet presAssocID="{05288831-CD69-3A47-B840-3543FDD150E6}" presName="sibTrans" presStyleLbl="sibTrans2D1" presStyleIdx="1" presStyleCnt="10"/>
      <dgm:spPr/>
    </dgm:pt>
    <dgm:pt modelId="{7E63D4FD-51CB-7F4D-A594-B92F21276917}" type="pres">
      <dgm:prSet presAssocID="{05288831-CD69-3A47-B840-3543FDD150E6}" presName="connectorText" presStyleLbl="sibTrans2D1" presStyleIdx="1" presStyleCnt="10"/>
      <dgm:spPr/>
    </dgm:pt>
    <dgm:pt modelId="{20AA42A1-58B2-BA4D-94FC-55B5C59B7F8D}" type="pres">
      <dgm:prSet presAssocID="{E0CAC901-078F-804B-9B36-137E1E9CB10F}" presName="node" presStyleLbl="node1" presStyleIdx="2" presStyleCnt="10">
        <dgm:presLayoutVars>
          <dgm:bulletEnabled val="1"/>
        </dgm:presLayoutVars>
      </dgm:prSet>
      <dgm:spPr/>
    </dgm:pt>
    <dgm:pt modelId="{E07B7623-7F85-394F-AC50-3C8AB32EF574}" type="pres">
      <dgm:prSet presAssocID="{25ECF6D8-339A-3F4D-ACF7-7AAD3202CFE4}" presName="sibTrans" presStyleLbl="sibTrans2D1" presStyleIdx="2" presStyleCnt="10"/>
      <dgm:spPr/>
    </dgm:pt>
    <dgm:pt modelId="{262712C3-3131-C741-9831-078921E4C986}" type="pres">
      <dgm:prSet presAssocID="{25ECF6D8-339A-3F4D-ACF7-7AAD3202CFE4}" presName="connectorText" presStyleLbl="sibTrans2D1" presStyleIdx="2" presStyleCnt="10"/>
      <dgm:spPr/>
    </dgm:pt>
    <dgm:pt modelId="{3EFA80DF-33ED-DF4B-80D7-887CE2B6F609}" type="pres">
      <dgm:prSet presAssocID="{87EFF23F-AF7D-3843-9E3F-B9E885471632}" presName="node" presStyleLbl="node1" presStyleIdx="3" presStyleCnt="10">
        <dgm:presLayoutVars>
          <dgm:bulletEnabled val="1"/>
        </dgm:presLayoutVars>
      </dgm:prSet>
      <dgm:spPr/>
    </dgm:pt>
    <dgm:pt modelId="{A642F57A-EF7A-D441-ADD1-4E50DFB4290A}" type="pres">
      <dgm:prSet presAssocID="{ACA24302-98EE-FC48-A897-DAC7BFC87B09}" presName="sibTrans" presStyleLbl="sibTrans2D1" presStyleIdx="3" presStyleCnt="10"/>
      <dgm:spPr/>
    </dgm:pt>
    <dgm:pt modelId="{6EF1DD9F-D320-4746-B49A-CDAB00DE1038}" type="pres">
      <dgm:prSet presAssocID="{ACA24302-98EE-FC48-A897-DAC7BFC87B09}" presName="connectorText" presStyleLbl="sibTrans2D1" presStyleIdx="3" presStyleCnt="10"/>
      <dgm:spPr/>
    </dgm:pt>
    <dgm:pt modelId="{34141C1B-1E37-C940-9CB2-98C25D3D2C75}" type="pres">
      <dgm:prSet presAssocID="{75CE9FD7-11DF-1B4D-82EA-B76D5C8FFE82}" presName="node" presStyleLbl="node1" presStyleIdx="4" presStyleCnt="10">
        <dgm:presLayoutVars>
          <dgm:bulletEnabled val="1"/>
        </dgm:presLayoutVars>
      </dgm:prSet>
      <dgm:spPr/>
    </dgm:pt>
    <dgm:pt modelId="{7EB82662-178B-3744-9BD6-31AEDAD2A53A}" type="pres">
      <dgm:prSet presAssocID="{43340684-C4B1-184D-AF45-46B585D120DB}" presName="sibTrans" presStyleLbl="sibTrans2D1" presStyleIdx="4" presStyleCnt="10"/>
      <dgm:spPr/>
    </dgm:pt>
    <dgm:pt modelId="{0777D604-CB07-844A-8FA4-EE88CF93465C}" type="pres">
      <dgm:prSet presAssocID="{43340684-C4B1-184D-AF45-46B585D120DB}" presName="connectorText" presStyleLbl="sibTrans2D1" presStyleIdx="4" presStyleCnt="10"/>
      <dgm:spPr/>
    </dgm:pt>
    <dgm:pt modelId="{42A77B3A-6D08-E246-8763-1A4A8192CDFB}" type="pres">
      <dgm:prSet presAssocID="{66211E35-6D61-3A46-B28A-BD22F0A2CA4B}" presName="node" presStyleLbl="node1" presStyleIdx="5" presStyleCnt="10">
        <dgm:presLayoutVars>
          <dgm:bulletEnabled val="1"/>
        </dgm:presLayoutVars>
      </dgm:prSet>
      <dgm:spPr/>
    </dgm:pt>
    <dgm:pt modelId="{6C1B822F-586F-E842-94D6-356AFAB6DC72}" type="pres">
      <dgm:prSet presAssocID="{77F2EA82-CB80-E449-B924-C0934A179CDD}" presName="sibTrans" presStyleLbl="sibTrans2D1" presStyleIdx="5" presStyleCnt="10"/>
      <dgm:spPr/>
    </dgm:pt>
    <dgm:pt modelId="{99EA6280-E6F8-F249-9471-48D7F100B3CF}" type="pres">
      <dgm:prSet presAssocID="{77F2EA82-CB80-E449-B924-C0934A179CDD}" presName="connectorText" presStyleLbl="sibTrans2D1" presStyleIdx="5" presStyleCnt="10"/>
      <dgm:spPr/>
    </dgm:pt>
    <dgm:pt modelId="{7C2C78E3-7629-B24C-9907-02F34BEEF5FD}" type="pres">
      <dgm:prSet presAssocID="{B888C9F3-6A38-A947-842C-8BE02F6E4205}" presName="node" presStyleLbl="node1" presStyleIdx="6" presStyleCnt="10">
        <dgm:presLayoutVars>
          <dgm:bulletEnabled val="1"/>
        </dgm:presLayoutVars>
      </dgm:prSet>
      <dgm:spPr/>
    </dgm:pt>
    <dgm:pt modelId="{4D955938-9D84-FD46-AC7D-8D573E0AB162}" type="pres">
      <dgm:prSet presAssocID="{ACE1DDC5-250D-994B-BF6E-3737DCF779BC}" presName="sibTrans" presStyleLbl="sibTrans2D1" presStyleIdx="6" presStyleCnt="10"/>
      <dgm:spPr/>
    </dgm:pt>
    <dgm:pt modelId="{0BBE692E-4061-FB4B-A662-AC2E5CF993A3}" type="pres">
      <dgm:prSet presAssocID="{ACE1DDC5-250D-994B-BF6E-3737DCF779BC}" presName="connectorText" presStyleLbl="sibTrans2D1" presStyleIdx="6" presStyleCnt="10"/>
      <dgm:spPr/>
    </dgm:pt>
    <dgm:pt modelId="{6CB3CD53-83AB-5345-A8AC-923A41EB2F16}" type="pres">
      <dgm:prSet presAssocID="{57DAC0A9-DD26-744B-A58E-0A75EEFC6A9F}" presName="node" presStyleLbl="node1" presStyleIdx="7" presStyleCnt="10">
        <dgm:presLayoutVars>
          <dgm:bulletEnabled val="1"/>
        </dgm:presLayoutVars>
      </dgm:prSet>
      <dgm:spPr/>
    </dgm:pt>
    <dgm:pt modelId="{5C070FC4-9035-7D4C-830F-A4DC31B125F8}" type="pres">
      <dgm:prSet presAssocID="{00D3F3C7-520A-AD4D-AD6E-94202A054E4B}" presName="sibTrans" presStyleLbl="sibTrans2D1" presStyleIdx="7" presStyleCnt="10"/>
      <dgm:spPr/>
    </dgm:pt>
    <dgm:pt modelId="{0394B31E-4D85-E24D-82CA-F1A0E6EF2798}" type="pres">
      <dgm:prSet presAssocID="{00D3F3C7-520A-AD4D-AD6E-94202A054E4B}" presName="connectorText" presStyleLbl="sibTrans2D1" presStyleIdx="7" presStyleCnt="10"/>
      <dgm:spPr/>
    </dgm:pt>
    <dgm:pt modelId="{61920F09-FCA1-B546-B1C6-96158AA8AD7D}" type="pres">
      <dgm:prSet presAssocID="{D87C61AE-63A7-1746-B45A-5A3DF7F8FB03}" presName="node" presStyleLbl="node1" presStyleIdx="8" presStyleCnt="10">
        <dgm:presLayoutVars>
          <dgm:bulletEnabled val="1"/>
        </dgm:presLayoutVars>
      </dgm:prSet>
      <dgm:spPr/>
    </dgm:pt>
    <dgm:pt modelId="{AF3FD525-5FF4-5F45-B640-E4903085D6EE}" type="pres">
      <dgm:prSet presAssocID="{C075BBED-9080-594B-8C3B-66EFDEBB47F9}" presName="sibTrans" presStyleLbl="sibTrans2D1" presStyleIdx="8" presStyleCnt="10"/>
      <dgm:spPr/>
    </dgm:pt>
    <dgm:pt modelId="{3599BF51-B110-C247-BBD6-AFFF848CF742}" type="pres">
      <dgm:prSet presAssocID="{C075BBED-9080-594B-8C3B-66EFDEBB47F9}" presName="connectorText" presStyleLbl="sibTrans2D1" presStyleIdx="8" presStyleCnt="10"/>
      <dgm:spPr/>
    </dgm:pt>
    <dgm:pt modelId="{B298FE76-77B8-D947-A853-92F013B6A815}" type="pres">
      <dgm:prSet presAssocID="{2722C21F-9EA9-814E-9D25-E5CCE5CD567E}" presName="node" presStyleLbl="node1" presStyleIdx="9" presStyleCnt="10">
        <dgm:presLayoutVars>
          <dgm:bulletEnabled val="1"/>
        </dgm:presLayoutVars>
      </dgm:prSet>
      <dgm:spPr/>
    </dgm:pt>
    <dgm:pt modelId="{5CFAC8EA-6412-4940-B1B0-7CD26E3F2ACA}" type="pres">
      <dgm:prSet presAssocID="{63C67525-3718-394D-AD94-1D6F9BF4977E}" presName="sibTrans" presStyleLbl="sibTrans2D1" presStyleIdx="9" presStyleCnt="10"/>
      <dgm:spPr/>
    </dgm:pt>
    <dgm:pt modelId="{32BC595C-E11E-BC4F-B1F5-5BA5AD2A7CD3}" type="pres">
      <dgm:prSet presAssocID="{63C67525-3718-394D-AD94-1D6F9BF4977E}" presName="connectorText" presStyleLbl="sibTrans2D1" presStyleIdx="9" presStyleCnt="10"/>
      <dgm:spPr/>
    </dgm:pt>
  </dgm:ptLst>
  <dgm:cxnLst>
    <dgm:cxn modelId="{E220DA02-538C-9342-80B8-45A1EF6DF84F}" type="presOf" srcId="{43340684-C4B1-184D-AF45-46B585D120DB}" destId="{7EB82662-178B-3744-9BD6-31AEDAD2A53A}" srcOrd="0" destOrd="0" presId="urn:microsoft.com/office/officeart/2005/8/layout/cycle2"/>
    <dgm:cxn modelId="{00A98E05-9172-CF49-A918-17F24C65FD63}" type="presOf" srcId="{00D3F3C7-520A-AD4D-AD6E-94202A054E4B}" destId="{5C070FC4-9035-7D4C-830F-A4DC31B125F8}" srcOrd="0" destOrd="0" presId="urn:microsoft.com/office/officeart/2005/8/layout/cycle2"/>
    <dgm:cxn modelId="{64945013-53D6-CE4D-ACF3-3EFED844B812}" type="presOf" srcId="{25ECF6D8-339A-3F4D-ACF7-7AAD3202CFE4}" destId="{262712C3-3131-C741-9831-078921E4C986}" srcOrd="1" destOrd="0" presId="urn:microsoft.com/office/officeart/2005/8/layout/cycle2"/>
    <dgm:cxn modelId="{771DB81E-F013-A840-8E65-6B40AA633EEA}" srcId="{9EB91D07-DF4D-F04F-BC95-919EFB5BC117}" destId="{86320F65-00C7-D94D-A3A1-87C2B80ECD3D}" srcOrd="0" destOrd="0" parTransId="{3C677233-A62E-E64C-B999-7EB3476E30A7}" sibTransId="{6081BD15-1C6D-FF4C-B64F-A4C2CAEAB34C}"/>
    <dgm:cxn modelId="{D91A0A22-49C3-6740-8A62-9D935975E132}" type="presOf" srcId="{C075BBED-9080-594B-8C3B-66EFDEBB47F9}" destId="{3599BF51-B110-C247-BBD6-AFFF848CF742}" srcOrd="1" destOrd="0" presId="urn:microsoft.com/office/officeart/2005/8/layout/cycle2"/>
    <dgm:cxn modelId="{63734F25-BEAE-064E-B715-A3876638C37F}" type="presOf" srcId="{05288831-CD69-3A47-B840-3543FDD150E6}" destId="{9CE84682-CFAB-F049-B843-57AA5EEDFB6E}" srcOrd="0" destOrd="0" presId="urn:microsoft.com/office/officeart/2005/8/layout/cycle2"/>
    <dgm:cxn modelId="{41F2982C-DED0-FD4A-B73D-2E063EB250AA}" type="presOf" srcId="{2722C21F-9EA9-814E-9D25-E5CCE5CD567E}" destId="{B298FE76-77B8-D947-A853-92F013B6A815}" srcOrd="0" destOrd="0" presId="urn:microsoft.com/office/officeart/2005/8/layout/cycle2"/>
    <dgm:cxn modelId="{B114E336-0C85-E244-ACD9-1272DB162290}" type="presOf" srcId="{25ECF6D8-339A-3F4D-ACF7-7AAD3202CFE4}" destId="{E07B7623-7F85-394F-AC50-3C8AB32EF574}" srcOrd="0" destOrd="0" presId="urn:microsoft.com/office/officeart/2005/8/layout/cycle2"/>
    <dgm:cxn modelId="{84E2A23B-B32C-FE45-A2E3-43713B887158}" type="presOf" srcId="{D87C61AE-63A7-1746-B45A-5A3DF7F8FB03}" destId="{61920F09-FCA1-B546-B1C6-96158AA8AD7D}" srcOrd="0" destOrd="0" presId="urn:microsoft.com/office/officeart/2005/8/layout/cycle2"/>
    <dgm:cxn modelId="{51CC9E3E-CA8C-7643-ADE9-8FA92C8AD54C}" type="presOf" srcId="{75CE9FD7-11DF-1B4D-82EA-B76D5C8FFE82}" destId="{34141C1B-1E37-C940-9CB2-98C25D3D2C75}" srcOrd="0" destOrd="0" presId="urn:microsoft.com/office/officeart/2005/8/layout/cycle2"/>
    <dgm:cxn modelId="{7109455E-0AEF-DC40-BEB2-CE858EE5252A}" type="presOf" srcId="{63C67525-3718-394D-AD94-1D6F9BF4977E}" destId="{32BC595C-E11E-BC4F-B1F5-5BA5AD2A7CD3}" srcOrd="1" destOrd="0" presId="urn:microsoft.com/office/officeart/2005/8/layout/cycle2"/>
    <dgm:cxn modelId="{FF745F41-906C-5C4A-B838-1846B77C31DF}" srcId="{9EB91D07-DF4D-F04F-BC95-919EFB5BC117}" destId="{704FE578-74E0-8549-A8D4-07EA837E86CF}" srcOrd="1" destOrd="0" parTransId="{D587BC5A-A42D-F64B-A214-2705EFF55194}" sibTransId="{05288831-CD69-3A47-B840-3543FDD150E6}"/>
    <dgm:cxn modelId="{D2FC4342-8B4E-FD43-A818-F67DD568EB97}" srcId="{9EB91D07-DF4D-F04F-BC95-919EFB5BC117}" destId="{D87C61AE-63A7-1746-B45A-5A3DF7F8FB03}" srcOrd="8" destOrd="0" parTransId="{C6CFC1DF-7E8E-214B-A0D3-6066BCDE84BA}" sibTransId="{C075BBED-9080-594B-8C3B-66EFDEBB47F9}"/>
    <dgm:cxn modelId="{77DDF949-FC5B-B341-A15B-8303986979B1}" type="presOf" srcId="{ACE1DDC5-250D-994B-BF6E-3737DCF779BC}" destId="{4D955938-9D84-FD46-AC7D-8D573E0AB162}" srcOrd="0" destOrd="0" presId="urn:microsoft.com/office/officeart/2005/8/layout/cycle2"/>
    <dgm:cxn modelId="{6743944D-ADC3-D446-BC5E-645489EB3E85}" type="presOf" srcId="{57DAC0A9-DD26-744B-A58E-0A75EEFC6A9F}" destId="{6CB3CD53-83AB-5345-A8AC-923A41EB2F16}" srcOrd="0" destOrd="0" presId="urn:microsoft.com/office/officeart/2005/8/layout/cycle2"/>
    <dgm:cxn modelId="{7498B673-019A-5349-81C2-260A029D60C2}" type="presOf" srcId="{ACE1DDC5-250D-994B-BF6E-3737DCF779BC}" destId="{0BBE692E-4061-FB4B-A662-AC2E5CF993A3}" srcOrd="1" destOrd="0" presId="urn:microsoft.com/office/officeart/2005/8/layout/cycle2"/>
    <dgm:cxn modelId="{9F33D654-6020-324A-BEAC-04B437FDA993}" type="presOf" srcId="{C075BBED-9080-594B-8C3B-66EFDEBB47F9}" destId="{AF3FD525-5FF4-5F45-B640-E4903085D6EE}" srcOrd="0" destOrd="0" presId="urn:microsoft.com/office/officeart/2005/8/layout/cycle2"/>
    <dgm:cxn modelId="{F59AC575-9033-2748-93D2-809B749DEC90}" type="presOf" srcId="{00D3F3C7-520A-AD4D-AD6E-94202A054E4B}" destId="{0394B31E-4D85-E24D-82CA-F1A0E6EF2798}" srcOrd="1" destOrd="0" presId="urn:microsoft.com/office/officeart/2005/8/layout/cycle2"/>
    <dgm:cxn modelId="{0DC8B785-082A-D040-8D09-EF6DC269BCB8}" type="presOf" srcId="{ACA24302-98EE-FC48-A897-DAC7BFC87B09}" destId="{6EF1DD9F-D320-4746-B49A-CDAB00DE1038}" srcOrd="1" destOrd="0" presId="urn:microsoft.com/office/officeart/2005/8/layout/cycle2"/>
    <dgm:cxn modelId="{189DA98E-B155-184A-A430-9683EE189C7F}" type="presOf" srcId="{86320F65-00C7-D94D-A3A1-87C2B80ECD3D}" destId="{74EBD342-A458-574A-BF38-D7E1A3BE100C}" srcOrd="0" destOrd="0" presId="urn:microsoft.com/office/officeart/2005/8/layout/cycle2"/>
    <dgm:cxn modelId="{23639691-1694-3C45-8507-5836DD6F03E4}" type="presOf" srcId="{77F2EA82-CB80-E449-B924-C0934A179CDD}" destId="{99EA6280-E6F8-F249-9471-48D7F100B3CF}" srcOrd="1" destOrd="0" presId="urn:microsoft.com/office/officeart/2005/8/layout/cycle2"/>
    <dgm:cxn modelId="{433C9F91-964F-414D-9D38-AA7260B77D88}" srcId="{9EB91D07-DF4D-F04F-BC95-919EFB5BC117}" destId="{87EFF23F-AF7D-3843-9E3F-B9E885471632}" srcOrd="3" destOrd="0" parTransId="{07C6C074-3296-CD4F-812C-2E8A7850E464}" sibTransId="{ACA24302-98EE-FC48-A897-DAC7BFC87B09}"/>
    <dgm:cxn modelId="{BF186796-E100-BD45-BF38-B03975544A0D}" srcId="{9EB91D07-DF4D-F04F-BC95-919EFB5BC117}" destId="{B888C9F3-6A38-A947-842C-8BE02F6E4205}" srcOrd="6" destOrd="0" parTransId="{5660501A-5990-E745-B700-12D272CE2C71}" sibTransId="{ACE1DDC5-250D-994B-BF6E-3737DCF779BC}"/>
    <dgm:cxn modelId="{10EAC6AA-B3B6-494C-A334-C4C277539528}" srcId="{9EB91D07-DF4D-F04F-BC95-919EFB5BC117}" destId="{57DAC0A9-DD26-744B-A58E-0A75EEFC6A9F}" srcOrd="7" destOrd="0" parTransId="{CBB624C4-DC0A-2F40-8471-1D23C4740BA7}" sibTransId="{00D3F3C7-520A-AD4D-AD6E-94202A054E4B}"/>
    <dgm:cxn modelId="{01FD44AD-8796-0A41-82D5-538CE8E74EC2}" srcId="{9EB91D07-DF4D-F04F-BC95-919EFB5BC117}" destId="{66211E35-6D61-3A46-B28A-BD22F0A2CA4B}" srcOrd="5" destOrd="0" parTransId="{C2B4F816-87F8-7241-AE0A-6B8B19CD2AB4}" sibTransId="{77F2EA82-CB80-E449-B924-C0934A179CDD}"/>
    <dgm:cxn modelId="{267A60BB-286F-D347-9C07-BE08485BAB84}" type="presOf" srcId="{63C67525-3718-394D-AD94-1D6F9BF4977E}" destId="{5CFAC8EA-6412-4940-B1B0-7CD26E3F2ACA}" srcOrd="0" destOrd="0" presId="urn:microsoft.com/office/officeart/2005/8/layout/cycle2"/>
    <dgm:cxn modelId="{940742C2-A910-774A-888D-361C55CC9097}" type="presOf" srcId="{87EFF23F-AF7D-3843-9E3F-B9E885471632}" destId="{3EFA80DF-33ED-DF4B-80D7-887CE2B6F609}" srcOrd="0" destOrd="0" presId="urn:microsoft.com/office/officeart/2005/8/layout/cycle2"/>
    <dgm:cxn modelId="{73E1EDC3-B0B7-684F-8A9C-2C686CC0A89D}" srcId="{9EB91D07-DF4D-F04F-BC95-919EFB5BC117}" destId="{E0CAC901-078F-804B-9B36-137E1E9CB10F}" srcOrd="2" destOrd="0" parTransId="{73EA326D-0D45-B644-8796-476B067A71C9}" sibTransId="{25ECF6D8-339A-3F4D-ACF7-7AAD3202CFE4}"/>
    <dgm:cxn modelId="{277D70C4-E444-4144-B086-0D2033E78F93}" type="presOf" srcId="{6081BD15-1C6D-FF4C-B64F-A4C2CAEAB34C}" destId="{DD3C84A9-FB3C-B745-BBC0-CAE7F8927CDE}" srcOrd="1" destOrd="0" presId="urn:microsoft.com/office/officeart/2005/8/layout/cycle2"/>
    <dgm:cxn modelId="{0B3A6CCC-4EA0-0D47-9570-417ABC796269}" type="presOf" srcId="{9EB91D07-DF4D-F04F-BC95-919EFB5BC117}" destId="{7268B009-5B35-F847-8018-836AB88B169C}" srcOrd="0" destOrd="0" presId="urn:microsoft.com/office/officeart/2005/8/layout/cycle2"/>
    <dgm:cxn modelId="{EBB591D0-9277-0E48-BE63-8BE93A054A5F}" type="presOf" srcId="{66211E35-6D61-3A46-B28A-BD22F0A2CA4B}" destId="{42A77B3A-6D08-E246-8763-1A4A8192CDFB}" srcOrd="0" destOrd="0" presId="urn:microsoft.com/office/officeart/2005/8/layout/cycle2"/>
    <dgm:cxn modelId="{22A0B2DC-F5E2-D041-A8B1-769358A68340}" type="presOf" srcId="{77F2EA82-CB80-E449-B924-C0934A179CDD}" destId="{6C1B822F-586F-E842-94D6-356AFAB6DC72}" srcOrd="0" destOrd="0" presId="urn:microsoft.com/office/officeart/2005/8/layout/cycle2"/>
    <dgm:cxn modelId="{236A21DF-3883-C54C-80E4-0B5ACE198F09}" type="presOf" srcId="{05288831-CD69-3A47-B840-3543FDD150E6}" destId="{7E63D4FD-51CB-7F4D-A594-B92F21276917}" srcOrd="1" destOrd="0" presId="urn:microsoft.com/office/officeart/2005/8/layout/cycle2"/>
    <dgm:cxn modelId="{852473E4-D755-6345-8788-FFAF1EFCDC0C}" srcId="{9EB91D07-DF4D-F04F-BC95-919EFB5BC117}" destId="{75CE9FD7-11DF-1B4D-82EA-B76D5C8FFE82}" srcOrd="4" destOrd="0" parTransId="{F6A70FA3-F477-6143-BDFA-5CAE565066D5}" sibTransId="{43340684-C4B1-184D-AF45-46B585D120DB}"/>
    <dgm:cxn modelId="{B6A6E0E5-820B-4147-A346-E7DE86C5CB81}" type="presOf" srcId="{43340684-C4B1-184D-AF45-46B585D120DB}" destId="{0777D604-CB07-844A-8FA4-EE88CF93465C}" srcOrd="1" destOrd="0" presId="urn:microsoft.com/office/officeart/2005/8/layout/cycle2"/>
    <dgm:cxn modelId="{FD8A0EE8-0AF1-8F46-96A3-57DE38E1BF9D}" type="presOf" srcId="{B888C9F3-6A38-A947-842C-8BE02F6E4205}" destId="{7C2C78E3-7629-B24C-9907-02F34BEEF5FD}" srcOrd="0" destOrd="0" presId="urn:microsoft.com/office/officeart/2005/8/layout/cycle2"/>
    <dgm:cxn modelId="{7666A8E8-BE20-8E43-B43A-7A2CEBD46609}" type="presOf" srcId="{E0CAC901-078F-804B-9B36-137E1E9CB10F}" destId="{20AA42A1-58B2-BA4D-94FC-55B5C59B7F8D}" srcOrd="0" destOrd="0" presId="urn:microsoft.com/office/officeart/2005/8/layout/cycle2"/>
    <dgm:cxn modelId="{B9C264EE-91B0-EC47-9CD3-10151CECE28D}" srcId="{9EB91D07-DF4D-F04F-BC95-919EFB5BC117}" destId="{2722C21F-9EA9-814E-9D25-E5CCE5CD567E}" srcOrd="9" destOrd="0" parTransId="{1BB22F85-1423-CB48-8BCC-5412C038ED70}" sibTransId="{63C67525-3718-394D-AD94-1D6F9BF4977E}"/>
    <dgm:cxn modelId="{E3EE93F3-BC32-6E40-B991-9E924D1FB579}" type="presOf" srcId="{704FE578-74E0-8549-A8D4-07EA837E86CF}" destId="{222D41BA-1AB0-9743-9E4A-DD179E78DC03}" srcOrd="0" destOrd="0" presId="urn:microsoft.com/office/officeart/2005/8/layout/cycle2"/>
    <dgm:cxn modelId="{2C2395F9-09B8-CC4A-A01B-B75851F4F307}" type="presOf" srcId="{ACA24302-98EE-FC48-A897-DAC7BFC87B09}" destId="{A642F57A-EF7A-D441-ADD1-4E50DFB4290A}" srcOrd="0" destOrd="0" presId="urn:microsoft.com/office/officeart/2005/8/layout/cycle2"/>
    <dgm:cxn modelId="{BBAA0FFC-0FBE-D445-A0E4-A843DD8BE34C}" type="presOf" srcId="{6081BD15-1C6D-FF4C-B64F-A4C2CAEAB34C}" destId="{F2453F75-71C7-0643-A741-285D7F2F38D0}" srcOrd="0" destOrd="0" presId="urn:microsoft.com/office/officeart/2005/8/layout/cycle2"/>
    <dgm:cxn modelId="{57211489-5CFA-EE46-AEA6-E99E15BE1949}" type="presParOf" srcId="{7268B009-5B35-F847-8018-836AB88B169C}" destId="{74EBD342-A458-574A-BF38-D7E1A3BE100C}" srcOrd="0" destOrd="0" presId="urn:microsoft.com/office/officeart/2005/8/layout/cycle2"/>
    <dgm:cxn modelId="{6A8B0015-38A1-5946-B02A-0AD885D4FC0E}" type="presParOf" srcId="{7268B009-5B35-F847-8018-836AB88B169C}" destId="{F2453F75-71C7-0643-A741-285D7F2F38D0}" srcOrd="1" destOrd="0" presId="urn:microsoft.com/office/officeart/2005/8/layout/cycle2"/>
    <dgm:cxn modelId="{0BDC0E4C-4D05-C244-894D-CB550F315D23}" type="presParOf" srcId="{F2453F75-71C7-0643-A741-285D7F2F38D0}" destId="{DD3C84A9-FB3C-B745-BBC0-CAE7F8927CDE}" srcOrd="0" destOrd="0" presId="urn:microsoft.com/office/officeart/2005/8/layout/cycle2"/>
    <dgm:cxn modelId="{90D0F1D2-40FA-2541-91CD-7DD51F7948BD}" type="presParOf" srcId="{7268B009-5B35-F847-8018-836AB88B169C}" destId="{222D41BA-1AB0-9743-9E4A-DD179E78DC03}" srcOrd="2" destOrd="0" presId="urn:microsoft.com/office/officeart/2005/8/layout/cycle2"/>
    <dgm:cxn modelId="{09DDCBC7-8766-1A43-88BB-E1691E2C13C7}" type="presParOf" srcId="{7268B009-5B35-F847-8018-836AB88B169C}" destId="{9CE84682-CFAB-F049-B843-57AA5EEDFB6E}" srcOrd="3" destOrd="0" presId="urn:microsoft.com/office/officeart/2005/8/layout/cycle2"/>
    <dgm:cxn modelId="{7918355E-0B65-744E-B623-F82D80E6DBDC}" type="presParOf" srcId="{9CE84682-CFAB-F049-B843-57AA5EEDFB6E}" destId="{7E63D4FD-51CB-7F4D-A594-B92F21276917}" srcOrd="0" destOrd="0" presId="urn:microsoft.com/office/officeart/2005/8/layout/cycle2"/>
    <dgm:cxn modelId="{B1C53594-3153-1B4F-89ED-9DF964E1DB9D}" type="presParOf" srcId="{7268B009-5B35-F847-8018-836AB88B169C}" destId="{20AA42A1-58B2-BA4D-94FC-55B5C59B7F8D}" srcOrd="4" destOrd="0" presId="urn:microsoft.com/office/officeart/2005/8/layout/cycle2"/>
    <dgm:cxn modelId="{6E3F3491-CE5C-2D44-B162-27865697D929}" type="presParOf" srcId="{7268B009-5B35-F847-8018-836AB88B169C}" destId="{E07B7623-7F85-394F-AC50-3C8AB32EF574}" srcOrd="5" destOrd="0" presId="urn:microsoft.com/office/officeart/2005/8/layout/cycle2"/>
    <dgm:cxn modelId="{DAE28879-BC66-B944-849A-AEAC620E3854}" type="presParOf" srcId="{E07B7623-7F85-394F-AC50-3C8AB32EF574}" destId="{262712C3-3131-C741-9831-078921E4C986}" srcOrd="0" destOrd="0" presId="urn:microsoft.com/office/officeart/2005/8/layout/cycle2"/>
    <dgm:cxn modelId="{ADC57F7F-426B-094E-9F60-92D350039283}" type="presParOf" srcId="{7268B009-5B35-F847-8018-836AB88B169C}" destId="{3EFA80DF-33ED-DF4B-80D7-887CE2B6F609}" srcOrd="6" destOrd="0" presId="urn:microsoft.com/office/officeart/2005/8/layout/cycle2"/>
    <dgm:cxn modelId="{E3DAD849-EDF0-4849-96B1-98112C5D4CD3}" type="presParOf" srcId="{7268B009-5B35-F847-8018-836AB88B169C}" destId="{A642F57A-EF7A-D441-ADD1-4E50DFB4290A}" srcOrd="7" destOrd="0" presId="urn:microsoft.com/office/officeart/2005/8/layout/cycle2"/>
    <dgm:cxn modelId="{A32023BA-AD77-7D42-BD3C-01E19A7C37B4}" type="presParOf" srcId="{A642F57A-EF7A-D441-ADD1-4E50DFB4290A}" destId="{6EF1DD9F-D320-4746-B49A-CDAB00DE1038}" srcOrd="0" destOrd="0" presId="urn:microsoft.com/office/officeart/2005/8/layout/cycle2"/>
    <dgm:cxn modelId="{69E52E63-6212-984A-80DF-3C889C55BC7F}" type="presParOf" srcId="{7268B009-5B35-F847-8018-836AB88B169C}" destId="{34141C1B-1E37-C940-9CB2-98C25D3D2C75}" srcOrd="8" destOrd="0" presId="urn:microsoft.com/office/officeart/2005/8/layout/cycle2"/>
    <dgm:cxn modelId="{7FD8927D-0D56-5744-86B6-D2F1C2A2675D}" type="presParOf" srcId="{7268B009-5B35-F847-8018-836AB88B169C}" destId="{7EB82662-178B-3744-9BD6-31AEDAD2A53A}" srcOrd="9" destOrd="0" presId="urn:microsoft.com/office/officeart/2005/8/layout/cycle2"/>
    <dgm:cxn modelId="{F38D62DE-85E1-8640-ADAD-482A06508F56}" type="presParOf" srcId="{7EB82662-178B-3744-9BD6-31AEDAD2A53A}" destId="{0777D604-CB07-844A-8FA4-EE88CF93465C}" srcOrd="0" destOrd="0" presId="urn:microsoft.com/office/officeart/2005/8/layout/cycle2"/>
    <dgm:cxn modelId="{843C9B89-80AC-664A-B5CC-375E238E8209}" type="presParOf" srcId="{7268B009-5B35-F847-8018-836AB88B169C}" destId="{42A77B3A-6D08-E246-8763-1A4A8192CDFB}" srcOrd="10" destOrd="0" presId="urn:microsoft.com/office/officeart/2005/8/layout/cycle2"/>
    <dgm:cxn modelId="{E4D22F30-5059-C842-91C7-5ECA100A67DB}" type="presParOf" srcId="{7268B009-5B35-F847-8018-836AB88B169C}" destId="{6C1B822F-586F-E842-94D6-356AFAB6DC72}" srcOrd="11" destOrd="0" presId="urn:microsoft.com/office/officeart/2005/8/layout/cycle2"/>
    <dgm:cxn modelId="{FC6A1974-8D15-544A-85EF-C8B89AF08327}" type="presParOf" srcId="{6C1B822F-586F-E842-94D6-356AFAB6DC72}" destId="{99EA6280-E6F8-F249-9471-48D7F100B3CF}" srcOrd="0" destOrd="0" presId="urn:microsoft.com/office/officeart/2005/8/layout/cycle2"/>
    <dgm:cxn modelId="{128BF41C-2452-C84E-A8B7-3A8FC1AD0D66}" type="presParOf" srcId="{7268B009-5B35-F847-8018-836AB88B169C}" destId="{7C2C78E3-7629-B24C-9907-02F34BEEF5FD}" srcOrd="12" destOrd="0" presId="urn:microsoft.com/office/officeart/2005/8/layout/cycle2"/>
    <dgm:cxn modelId="{CE3A5643-28BA-B44F-B127-76BBDE77AA90}" type="presParOf" srcId="{7268B009-5B35-F847-8018-836AB88B169C}" destId="{4D955938-9D84-FD46-AC7D-8D573E0AB162}" srcOrd="13" destOrd="0" presId="urn:microsoft.com/office/officeart/2005/8/layout/cycle2"/>
    <dgm:cxn modelId="{AF170A21-2FA6-2D48-BD57-023AE92D8F4D}" type="presParOf" srcId="{4D955938-9D84-FD46-AC7D-8D573E0AB162}" destId="{0BBE692E-4061-FB4B-A662-AC2E5CF993A3}" srcOrd="0" destOrd="0" presId="urn:microsoft.com/office/officeart/2005/8/layout/cycle2"/>
    <dgm:cxn modelId="{9BFF120B-F41C-5640-9C14-8FAB833784A1}" type="presParOf" srcId="{7268B009-5B35-F847-8018-836AB88B169C}" destId="{6CB3CD53-83AB-5345-A8AC-923A41EB2F16}" srcOrd="14" destOrd="0" presId="urn:microsoft.com/office/officeart/2005/8/layout/cycle2"/>
    <dgm:cxn modelId="{87CC8B39-F88C-234D-BEE9-3E2F0C4AF647}" type="presParOf" srcId="{7268B009-5B35-F847-8018-836AB88B169C}" destId="{5C070FC4-9035-7D4C-830F-A4DC31B125F8}" srcOrd="15" destOrd="0" presId="urn:microsoft.com/office/officeart/2005/8/layout/cycle2"/>
    <dgm:cxn modelId="{FD1C205A-E27B-6345-A2D8-17BCF3E98098}" type="presParOf" srcId="{5C070FC4-9035-7D4C-830F-A4DC31B125F8}" destId="{0394B31E-4D85-E24D-82CA-F1A0E6EF2798}" srcOrd="0" destOrd="0" presId="urn:microsoft.com/office/officeart/2005/8/layout/cycle2"/>
    <dgm:cxn modelId="{96B590D2-9959-8649-874D-ED21BD4A0C19}" type="presParOf" srcId="{7268B009-5B35-F847-8018-836AB88B169C}" destId="{61920F09-FCA1-B546-B1C6-96158AA8AD7D}" srcOrd="16" destOrd="0" presId="urn:microsoft.com/office/officeart/2005/8/layout/cycle2"/>
    <dgm:cxn modelId="{625E0BD7-3A3B-0040-93EC-E5FC772BCBA2}" type="presParOf" srcId="{7268B009-5B35-F847-8018-836AB88B169C}" destId="{AF3FD525-5FF4-5F45-B640-E4903085D6EE}" srcOrd="17" destOrd="0" presId="urn:microsoft.com/office/officeart/2005/8/layout/cycle2"/>
    <dgm:cxn modelId="{8576C7F2-6E91-C04D-9EFC-D29FDF5AC13C}" type="presParOf" srcId="{AF3FD525-5FF4-5F45-B640-E4903085D6EE}" destId="{3599BF51-B110-C247-BBD6-AFFF848CF742}" srcOrd="0" destOrd="0" presId="urn:microsoft.com/office/officeart/2005/8/layout/cycle2"/>
    <dgm:cxn modelId="{EEA25F74-11BD-4640-BF62-7341DBA0E2F3}" type="presParOf" srcId="{7268B009-5B35-F847-8018-836AB88B169C}" destId="{B298FE76-77B8-D947-A853-92F013B6A815}" srcOrd="18" destOrd="0" presId="urn:microsoft.com/office/officeart/2005/8/layout/cycle2"/>
    <dgm:cxn modelId="{6206A050-23D6-8B4F-85E6-EF2B57D3E66F}" type="presParOf" srcId="{7268B009-5B35-F847-8018-836AB88B169C}" destId="{5CFAC8EA-6412-4940-B1B0-7CD26E3F2ACA}" srcOrd="19" destOrd="0" presId="urn:microsoft.com/office/officeart/2005/8/layout/cycle2"/>
    <dgm:cxn modelId="{97AA962F-03FF-EA4E-A42A-F6AE329EDB1B}" type="presParOf" srcId="{5CFAC8EA-6412-4940-B1B0-7CD26E3F2ACA}" destId="{32BC595C-E11E-BC4F-B1F5-5BA5AD2A7CD3}"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640877-94EB-EB46-B2D3-CBAB3A370393}">
      <dsp:nvSpPr>
        <dsp:cNvPr id="0" name=""/>
        <dsp:cNvSpPr/>
      </dsp:nvSpPr>
      <dsp:spPr>
        <a:xfrm>
          <a:off x="3592636" y="1057"/>
          <a:ext cx="1615826" cy="80791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Distributed Computing &amp; Ledgers</a:t>
          </a:r>
        </a:p>
      </dsp:txBody>
      <dsp:txXfrm>
        <a:off x="3616299" y="24720"/>
        <a:ext cx="1568500" cy="760587"/>
      </dsp:txXfrm>
    </dsp:sp>
    <dsp:sp modelId="{F691CFAB-8943-EE43-AC74-BBC6FF3FA292}">
      <dsp:nvSpPr>
        <dsp:cNvPr id="0" name=""/>
        <dsp:cNvSpPr/>
      </dsp:nvSpPr>
      <dsp:spPr>
        <a:xfrm rot="2700000">
          <a:off x="4755605" y="1039816"/>
          <a:ext cx="842261" cy="28276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840436" y="1096370"/>
        <a:ext cx="672599" cy="169661"/>
      </dsp:txXfrm>
    </dsp:sp>
    <dsp:sp modelId="{FCE0CF6A-8F20-9743-95BB-61B99FA4B453}">
      <dsp:nvSpPr>
        <dsp:cNvPr id="0" name=""/>
        <dsp:cNvSpPr/>
      </dsp:nvSpPr>
      <dsp:spPr>
        <a:xfrm>
          <a:off x="5145010" y="1553431"/>
          <a:ext cx="1615826" cy="80791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Consensus Validation &amp; Cryptographic Security</a:t>
          </a:r>
        </a:p>
      </dsp:txBody>
      <dsp:txXfrm>
        <a:off x="5168673" y="1577094"/>
        <a:ext cx="1568500" cy="760587"/>
      </dsp:txXfrm>
    </dsp:sp>
    <dsp:sp modelId="{4D2147B1-E908-B34A-8299-13E656BC1095}">
      <dsp:nvSpPr>
        <dsp:cNvPr id="0" name=""/>
        <dsp:cNvSpPr/>
      </dsp:nvSpPr>
      <dsp:spPr>
        <a:xfrm rot="8100000">
          <a:off x="4755605" y="2592190"/>
          <a:ext cx="842261" cy="28276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4840436" y="2648744"/>
        <a:ext cx="672599" cy="169661"/>
      </dsp:txXfrm>
    </dsp:sp>
    <dsp:sp modelId="{97678DC4-4692-5248-A289-2C3556625A16}">
      <dsp:nvSpPr>
        <dsp:cNvPr id="0" name=""/>
        <dsp:cNvSpPr/>
      </dsp:nvSpPr>
      <dsp:spPr>
        <a:xfrm>
          <a:off x="3592636" y="3105805"/>
          <a:ext cx="1615826" cy="80791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Smart Contract Code &amp; Chain Code for Workflow Automation</a:t>
          </a:r>
        </a:p>
      </dsp:txBody>
      <dsp:txXfrm>
        <a:off x="3616299" y="3129468"/>
        <a:ext cx="1568500" cy="760587"/>
      </dsp:txXfrm>
    </dsp:sp>
    <dsp:sp modelId="{531DFBD8-0C00-2441-AB81-49DCDD4C46F3}">
      <dsp:nvSpPr>
        <dsp:cNvPr id="0" name=""/>
        <dsp:cNvSpPr/>
      </dsp:nvSpPr>
      <dsp:spPr>
        <a:xfrm rot="13500000">
          <a:off x="3203232" y="2592190"/>
          <a:ext cx="842261" cy="28276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3288063" y="2648744"/>
        <a:ext cx="672599" cy="169661"/>
      </dsp:txXfrm>
    </dsp:sp>
    <dsp:sp modelId="{7C1D507A-0B9E-B040-989C-A41E698AA79F}">
      <dsp:nvSpPr>
        <dsp:cNvPr id="0" name=""/>
        <dsp:cNvSpPr/>
      </dsp:nvSpPr>
      <dsp:spPr>
        <a:xfrm>
          <a:off x="2040262" y="1553431"/>
          <a:ext cx="1615826" cy="80791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Digital Currency or Tokens</a:t>
          </a:r>
        </a:p>
      </dsp:txBody>
      <dsp:txXfrm>
        <a:off x="2063925" y="1577094"/>
        <a:ext cx="1568500" cy="760587"/>
      </dsp:txXfrm>
    </dsp:sp>
    <dsp:sp modelId="{A95666CD-C14A-7E4D-917F-9404AB101B18}">
      <dsp:nvSpPr>
        <dsp:cNvPr id="0" name=""/>
        <dsp:cNvSpPr/>
      </dsp:nvSpPr>
      <dsp:spPr>
        <a:xfrm rot="18900000">
          <a:off x="3203232" y="1039816"/>
          <a:ext cx="842261" cy="28276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288063" y="1096370"/>
        <a:ext cx="672599" cy="1696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F64F8-1CCE-A743-9AD0-B8E77BDE5A39}">
      <dsp:nvSpPr>
        <dsp:cNvPr id="0" name=""/>
        <dsp:cNvSpPr/>
      </dsp:nvSpPr>
      <dsp:spPr>
        <a:xfrm>
          <a:off x="3471420" y="2106311"/>
          <a:ext cx="1286759" cy="1286759"/>
        </a:xfrm>
        <a:prstGeom prst="ellipse">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Methodologies</a:t>
          </a:r>
        </a:p>
      </dsp:txBody>
      <dsp:txXfrm>
        <a:off x="3659861" y="2294752"/>
        <a:ext cx="909877" cy="909877"/>
      </dsp:txXfrm>
    </dsp:sp>
    <dsp:sp modelId="{9BB1F6F0-96CE-F242-9EFC-8BAE204B6851}">
      <dsp:nvSpPr>
        <dsp:cNvPr id="0" name=""/>
        <dsp:cNvSpPr/>
      </dsp:nvSpPr>
      <dsp:spPr>
        <a:xfrm rot="10800000">
          <a:off x="1665390" y="2566328"/>
          <a:ext cx="1706698" cy="366726"/>
        </a:xfrm>
        <a:prstGeom prst="lef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987447D0-A594-B14B-86AD-E0B3DD3450DC}">
      <dsp:nvSpPr>
        <dsp:cNvPr id="0" name=""/>
        <dsp:cNvSpPr/>
      </dsp:nvSpPr>
      <dsp:spPr>
        <a:xfrm>
          <a:off x="1215024" y="2389398"/>
          <a:ext cx="900731" cy="720585"/>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en-US" sz="900" b="1" kern="1200" dirty="0"/>
            <a:t>High Dimensional Model Representation (HDMR)</a:t>
          </a:r>
          <a:endParaRPr lang="en-US" sz="900" kern="1200" dirty="0"/>
        </a:p>
      </dsp:txBody>
      <dsp:txXfrm>
        <a:off x="1236129" y="2410503"/>
        <a:ext cx="858521" cy="678375"/>
      </dsp:txXfrm>
    </dsp:sp>
    <dsp:sp modelId="{700E44AD-7658-AC49-AE27-B006A20F1CC1}">
      <dsp:nvSpPr>
        <dsp:cNvPr id="0" name=""/>
        <dsp:cNvSpPr/>
      </dsp:nvSpPr>
      <dsp:spPr>
        <a:xfrm rot="12342857">
          <a:off x="1823450" y="1873823"/>
          <a:ext cx="1706698" cy="366726"/>
        </a:xfrm>
        <a:prstGeom prst="lef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17EC61B8-56A0-EC40-9185-2CCD6FB58F19}">
      <dsp:nvSpPr>
        <dsp:cNvPr id="0" name=""/>
        <dsp:cNvSpPr/>
      </dsp:nvSpPr>
      <dsp:spPr>
        <a:xfrm>
          <a:off x="1457592" y="1326639"/>
          <a:ext cx="900731" cy="720585"/>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en-US" sz="900" b="1" kern="1200" dirty="0"/>
            <a:t>Representational Learning </a:t>
          </a:r>
          <a:endParaRPr lang="en-US" sz="900" kern="1200" dirty="0"/>
        </a:p>
      </dsp:txBody>
      <dsp:txXfrm>
        <a:off x="1478697" y="1347744"/>
        <a:ext cx="858521" cy="678375"/>
      </dsp:txXfrm>
    </dsp:sp>
    <dsp:sp modelId="{7DDEAB1A-F694-D040-BDFA-A430DCFA39E8}">
      <dsp:nvSpPr>
        <dsp:cNvPr id="0" name=""/>
        <dsp:cNvSpPr/>
      </dsp:nvSpPr>
      <dsp:spPr>
        <a:xfrm rot="13885714">
          <a:off x="2266323" y="1318477"/>
          <a:ext cx="1706698" cy="366726"/>
        </a:xfrm>
        <a:prstGeom prst="lef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431DF70F-D0F6-6243-AE43-6DFF8E7E79C1}">
      <dsp:nvSpPr>
        <dsp:cNvPr id="0" name=""/>
        <dsp:cNvSpPr/>
      </dsp:nvSpPr>
      <dsp:spPr>
        <a:xfrm>
          <a:off x="2137252" y="474373"/>
          <a:ext cx="900731" cy="720585"/>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en-US" sz="900" b="1" kern="1200" dirty="0"/>
            <a:t>Support Vector Machine (SVM)</a:t>
          </a:r>
          <a:endParaRPr lang="en-US" sz="900" kern="1200" dirty="0"/>
        </a:p>
      </dsp:txBody>
      <dsp:txXfrm>
        <a:off x="2158357" y="495478"/>
        <a:ext cx="858521" cy="678375"/>
      </dsp:txXfrm>
    </dsp:sp>
    <dsp:sp modelId="{490DB300-B534-BE4C-AB88-05F38CE64298}">
      <dsp:nvSpPr>
        <dsp:cNvPr id="0" name=""/>
        <dsp:cNvSpPr/>
      </dsp:nvSpPr>
      <dsp:spPr>
        <a:xfrm rot="15428571">
          <a:off x="2906294" y="1010284"/>
          <a:ext cx="1706698" cy="366726"/>
        </a:xfrm>
        <a:prstGeom prst="lef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2573BED-67C3-C94B-A3C9-1E8CDEB10F25}">
      <dsp:nvSpPr>
        <dsp:cNvPr id="0" name=""/>
        <dsp:cNvSpPr/>
      </dsp:nvSpPr>
      <dsp:spPr>
        <a:xfrm>
          <a:off x="3119389" y="1401"/>
          <a:ext cx="900731" cy="720585"/>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en-US" sz="900" b="1" kern="1200" dirty="0"/>
            <a:t>Random Forest</a:t>
          </a:r>
          <a:endParaRPr lang="en-US" sz="900" kern="1200" dirty="0"/>
        </a:p>
      </dsp:txBody>
      <dsp:txXfrm>
        <a:off x="3140494" y="22506"/>
        <a:ext cx="858521" cy="678375"/>
      </dsp:txXfrm>
    </dsp:sp>
    <dsp:sp modelId="{9E47902D-B59A-774A-AB79-22AAA337733B}">
      <dsp:nvSpPr>
        <dsp:cNvPr id="0" name=""/>
        <dsp:cNvSpPr/>
      </dsp:nvSpPr>
      <dsp:spPr>
        <a:xfrm rot="16971429">
          <a:off x="3616607" y="1010284"/>
          <a:ext cx="1706698" cy="366726"/>
        </a:xfrm>
        <a:prstGeom prst="lef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0A3CEA5-F525-2044-875E-6134EDDA999F}">
      <dsp:nvSpPr>
        <dsp:cNvPr id="0" name=""/>
        <dsp:cNvSpPr/>
      </dsp:nvSpPr>
      <dsp:spPr>
        <a:xfrm>
          <a:off x="4209479" y="1401"/>
          <a:ext cx="900731" cy="720585"/>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en-US" sz="900" kern="1200" dirty="0"/>
            <a:t>Gradient Boost</a:t>
          </a:r>
        </a:p>
      </dsp:txBody>
      <dsp:txXfrm>
        <a:off x="4230584" y="22506"/>
        <a:ext cx="858521" cy="678375"/>
      </dsp:txXfrm>
    </dsp:sp>
    <dsp:sp modelId="{D352E0B8-32DA-F642-AB88-B129003A9FDB}">
      <dsp:nvSpPr>
        <dsp:cNvPr id="0" name=""/>
        <dsp:cNvSpPr/>
      </dsp:nvSpPr>
      <dsp:spPr>
        <a:xfrm rot="18514286">
          <a:off x="4256578" y="1318477"/>
          <a:ext cx="1706698" cy="366726"/>
        </a:xfrm>
        <a:prstGeom prst="lef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4E6BED62-7695-FD40-A094-DFB0EA4207C7}">
      <dsp:nvSpPr>
        <dsp:cNvPr id="0" name=""/>
        <dsp:cNvSpPr/>
      </dsp:nvSpPr>
      <dsp:spPr>
        <a:xfrm>
          <a:off x="5191616" y="474373"/>
          <a:ext cx="900731" cy="720585"/>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en-US" sz="900" b="1" kern="1200" dirty="0"/>
            <a:t>Bayesian Network (BN)</a:t>
          </a:r>
          <a:endParaRPr lang="en-US" sz="900" kern="1200" dirty="0"/>
        </a:p>
      </dsp:txBody>
      <dsp:txXfrm>
        <a:off x="5212721" y="495478"/>
        <a:ext cx="858521" cy="678375"/>
      </dsp:txXfrm>
    </dsp:sp>
    <dsp:sp modelId="{C559EE66-93D2-E840-971F-A9250190FE47}">
      <dsp:nvSpPr>
        <dsp:cNvPr id="0" name=""/>
        <dsp:cNvSpPr/>
      </dsp:nvSpPr>
      <dsp:spPr>
        <a:xfrm rot="20057143">
          <a:off x="4699451" y="1873823"/>
          <a:ext cx="1706698" cy="366726"/>
        </a:xfrm>
        <a:prstGeom prst="lef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E30D9B4E-A308-B442-9E23-EF57B9EF7906}">
      <dsp:nvSpPr>
        <dsp:cNvPr id="0" name=""/>
        <dsp:cNvSpPr/>
      </dsp:nvSpPr>
      <dsp:spPr>
        <a:xfrm>
          <a:off x="5871275" y="1326639"/>
          <a:ext cx="900731" cy="720585"/>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en-US" sz="900" b="1" kern="1200" dirty="0"/>
            <a:t>Neural Network (NN)</a:t>
          </a:r>
          <a:endParaRPr lang="en-US" sz="900" kern="1200" dirty="0"/>
        </a:p>
      </dsp:txBody>
      <dsp:txXfrm>
        <a:off x="5892380" y="1347744"/>
        <a:ext cx="858521" cy="678375"/>
      </dsp:txXfrm>
    </dsp:sp>
    <dsp:sp modelId="{3A21B394-9A80-BB4F-9E19-038C4C672AD3}">
      <dsp:nvSpPr>
        <dsp:cNvPr id="0" name=""/>
        <dsp:cNvSpPr/>
      </dsp:nvSpPr>
      <dsp:spPr>
        <a:xfrm>
          <a:off x="4857511" y="2566328"/>
          <a:ext cx="1706698" cy="366726"/>
        </a:xfrm>
        <a:prstGeom prst="lef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BD81728-4093-F345-9029-72156A25C45D}">
      <dsp:nvSpPr>
        <dsp:cNvPr id="0" name=""/>
        <dsp:cNvSpPr/>
      </dsp:nvSpPr>
      <dsp:spPr>
        <a:xfrm>
          <a:off x="6113843" y="2389398"/>
          <a:ext cx="900731" cy="720585"/>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en-US" sz="900" b="1" kern="1200" dirty="0"/>
            <a:t>Clustering</a:t>
          </a:r>
          <a:endParaRPr lang="en-US" sz="900" kern="1200" dirty="0"/>
        </a:p>
      </dsp:txBody>
      <dsp:txXfrm>
        <a:off x="6134948" y="2410503"/>
        <a:ext cx="858521" cy="6783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27E73E-3E9F-3E40-AA75-25369136426C}">
      <dsp:nvSpPr>
        <dsp:cNvPr id="0" name=""/>
        <dsp:cNvSpPr/>
      </dsp:nvSpPr>
      <dsp:spPr>
        <a:xfrm>
          <a:off x="2916376" y="1527512"/>
          <a:ext cx="1866959" cy="1866959"/>
        </a:xfrm>
        <a:prstGeom prst="gear9">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WMS</a:t>
          </a:r>
        </a:p>
      </dsp:txBody>
      <dsp:txXfrm>
        <a:off x="3291718" y="1964838"/>
        <a:ext cx="1116275" cy="959656"/>
      </dsp:txXfrm>
    </dsp:sp>
    <dsp:sp modelId="{753C1759-20DF-7248-9012-89C70FCAB9DB}">
      <dsp:nvSpPr>
        <dsp:cNvPr id="0" name=""/>
        <dsp:cNvSpPr/>
      </dsp:nvSpPr>
      <dsp:spPr>
        <a:xfrm>
          <a:off x="1830145" y="1086231"/>
          <a:ext cx="1357788" cy="1357788"/>
        </a:xfrm>
        <a:prstGeom prst="gear6">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WCS</a:t>
          </a:r>
        </a:p>
      </dsp:txBody>
      <dsp:txXfrm>
        <a:off x="2171972" y="1430124"/>
        <a:ext cx="674134" cy="670002"/>
      </dsp:txXfrm>
    </dsp:sp>
    <dsp:sp modelId="{999CD80E-9D10-A146-9804-6063D7E59473}">
      <dsp:nvSpPr>
        <dsp:cNvPr id="0" name=""/>
        <dsp:cNvSpPr/>
      </dsp:nvSpPr>
      <dsp:spPr>
        <a:xfrm rot="20700000">
          <a:off x="2590645" y="149495"/>
          <a:ext cx="1330355" cy="1330355"/>
        </a:xfrm>
        <a:prstGeom prst="gear6">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WES</a:t>
          </a:r>
        </a:p>
      </dsp:txBody>
      <dsp:txXfrm rot="-20700000">
        <a:off x="2882431" y="441281"/>
        <a:ext cx="746783" cy="746783"/>
      </dsp:txXfrm>
    </dsp:sp>
    <dsp:sp modelId="{1293D3B9-3257-F647-A09E-C331095A28CA}">
      <dsp:nvSpPr>
        <dsp:cNvPr id="0" name=""/>
        <dsp:cNvSpPr/>
      </dsp:nvSpPr>
      <dsp:spPr>
        <a:xfrm>
          <a:off x="2764237" y="1250639"/>
          <a:ext cx="2389708" cy="2389708"/>
        </a:xfrm>
        <a:prstGeom prst="circularArrow">
          <a:avLst>
            <a:gd name="adj1" fmla="val 4687"/>
            <a:gd name="adj2" fmla="val 299029"/>
            <a:gd name="adj3" fmla="val 2493596"/>
            <a:gd name="adj4" fmla="val 15910781"/>
            <a:gd name="adj5" fmla="val 5469"/>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050F0B23-D822-8742-8EC2-5326BB6C58A8}">
      <dsp:nvSpPr>
        <dsp:cNvPr id="0" name=""/>
        <dsp:cNvSpPr/>
      </dsp:nvSpPr>
      <dsp:spPr>
        <a:xfrm>
          <a:off x="1589683" y="789236"/>
          <a:ext cx="1736272" cy="1736272"/>
        </a:xfrm>
        <a:prstGeom prst="leftCircularArrow">
          <a:avLst>
            <a:gd name="adj1" fmla="val 6452"/>
            <a:gd name="adj2" fmla="val 429999"/>
            <a:gd name="adj3" fmla="val 10489124"/>
            <a:gd name="adj4" fmla="val 14837806"/>
            <a:gd name="adj5" fmla="val 7527"/>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4D7FD9B3-4B0D-9146-B92F-DEC61A4C6AB6}">
      <dsp:nvSpPr>
        <dsp:cNvPr id="0" name=""/>
        <dsp:cNvSpPr/>
      </dsp:nvSpPr>
      <dsp:spPr>
        <a:xfrm>
          <a:off x="2282920" y="-138470"/>
          <a:ext cx="1872051" cy="1872051"/>
        </a:xfrm>
        <a:prstGeom prst="circularArrow">
          <a:avLst>
            <a:gd name="adj1" fmla="val 5984"/>
            <a:gd name="adj2" fmla="val 394124"/>
            <a:gd name="adj3" fmla="val 13313824"/>
            <a:gd name="adj4" fmla="val 10508221"/>
            <a:gd name="adj5" fmla="val 6981"/>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BD342-A458-574A-BF38-D7E1A3BE100C}">
      <dsp:nvSpPr>
        <dsp:cNvPr id="0" name=""/>
        <dsp:cNvSpPr/>
      </dsp:nvSpPr>
      <dsp:spPr>
        <a:xfrm>
          <a:off x="2831955" y="1662"/>
          <a:ext cx="658307" cy="658307"/>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a:t>Traditional, large warehouse</a:t>
          </a:r>
        </a:p>
      </dsp:txBody>
      <dsp:txXfrm>
        <a:off x="2928362" y="98069"/>
        <a:ext cx="465493" cy="465493"/>
      </dsp:txXfrm>
    </dsp:sp>
    <dsp:sp modelId="{F2453F75-71C7-0643-A741-285D7F2F38D0}">
      <dsp:nvSpPr>
        <dsp:cNvPr id="0" name=""/>
        <dsp:cNvSpPr/>
      </dsp:nvSpPr>
      <dsp:spPr>
        <a:xfrm rot="1080000">
          <a:off x="3538784" y="370795"/>
          <a:ext cx="174533" cy="222178"/>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40065" y="407141"/>
        <a:ext cx="122173" cy="133306"/>
      </dsp:txXfrm>
    </dsp:sp>
    <dsp:sp modelId="{222D41BA-1AB0-9743-9E4A-DD179E78DC03}">
      <dsp:nvSpPr>
        <dsp:cNvPr id="0" name=""/>
        <dsp:cNvSpPr/>
      </dsp:nvSpPr>
      <dsp:spPr>
        <a:xfrm>
          <a:off x="3771234" y="306852"/>
          <a:ext cx="658307" cy="658307"/>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a:t>Contract</a:t>
          </a:r>
        </a:p>
      </dsp:txBody>
      <dsp:txXfrm>
        <a:off x="3867641" y="403259"/>
        <a:ext cx="465493" cy="465493"/>
      </dsp:txXfrm>
    </dsp:sp>
    <dsp:sp modelId="{9CE84682-CFAB-F049-B843-57AA5EEDFB6E}">
      <dsp:nvSpPr>
        <dsp:cNvPr id="0" name=""/>
        <dsp:cNvSpPr/>
      </dsp:nvSpPr>
      <dsp:spPr>
        <a:xfrm rot="3240000">
          <a:off x="4300470" y="920419"/>
          <a:ext cx="174533" cy="222178"/>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11262" y="943675"/>
        <a:ext cx="122173" cy="133306"/>
      </dsp:txXfrm>
    </dsp:sp>
    <dsp:sp modelId="{20AA42A1-58B2-BA4D-94FC-55B5C59B7F8D}">
      <dsp:nvSpPr>
        <dsp:cNvPr id="0" name=""/>
        <dsp:cNvSpPr/>
      </dsp:nvSpPr>
      <dsp:spPr>
        <a:xfrm>
          <a:off x="4351740" y="1105850"/>
          <a:ext cx="658307" cy="658307"/>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a:t>Pop-Up</a:t>
          </a:r>
        </a:p>
      </dsp:txBody>
      <dsp:txXfrm>
        <a:off x="4448147" y="1202257"/>
        <a:ext cx="465493" cy="465493"/>
      </dsp:txXfrm>
    </dsp:sp>
    <dsp:sp modelId="{E07B7623-7F85-394F-AC50-3C8AB32EF574}">
      <dsp:nvSpPr>
        <dsp:cNvPr id="0" name=""/>
        <dsp:cNvSpPr/>
      </dsp:nvSpPr>
      <dsp:spPr>
        <a:xfrm rot="5400000">
          <a:off x="4593627" y="1812783"/>
          <a:ext cx="174533" cy="222178"/>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19807" y="1831039"/>
        <a:ext cx="122173" cy="133306"/>
      </dsp:txXfrm>
    </dsp:sp>
    <dsp:sp modelId="{3EFA80DF-33ED-DF4B-80D7-887CE2B6F609}">
      <dsp:nvSpPr>
        <dsp:cNvPr id="0" name=""/>
        <dsp:cNvSpPr/>
      </dsp:nvSpPr>
      <dsp:spPr>
        <a:xfrm>
          <a:off x="4351740" y="2093466"/>
          <a:ext cx="658307" cy="658307"/>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a:t>Customer facing</a:t>
          </a:r>
        </a:p>
      </dsp:txBody>
      <dsp:txXfrm>
        <a:off x="4448147" y="2189873"/>
        <a:ext cx="465493" cy="465493"/>
      </dsp:txXfrm>
    </dsp:sp>
    <dsp:sp modelId="{A642F57A-EF7A-D441-ADD1-4E50DFB4290A}">
      <dsp:nvSpPr>
        <dsp:cNvPr id="0" name=""/>
        <dsp:cNvSpPr/>
      </dsp:nvSpPr>
      <dsp:spPr>
        <a:xfrm rot="7560000">
          <a:off x="4306277" y="2707033"/>
          <a:ext cx="174533" cy="222178"/>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4347845" y="2730289"/>
        <a:ext cx="122173" cy="133306"/>
      </dsp:txXfrm>
    </dsp:sp>
    <dsp:sp modelId="{34141C1B-1E37-C940-9CB2-98C25D3D2C75}">
      <dsp:nvSpPr>
        <dsp:cNvPr id="0" name=""/>
        <dsp:cNvSpPr/>
      </dsp:nvSpPr>
      <dsp:spPr>
        <a:xfrm>
          <a:off x="3771234" y="2892464"/>
          <a:ext cx="658307" cy="658307"/>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a:t>Flow Warehouses</a:t>
          </a:r>
        </a:p>
      </dsp:txBody>
      <dsp:txXfrm>
        <a:off x="3867641" y="2988871"/>
        <a:ext cx="465493" cy="465493"/>
      </dsp:txXfrm>
    </dsp:sp>
    <dsp:sp modelId="{7EB82662-178B-3744-9BD6-31AEDAD2A53A}">
      <dsp:nvSpPr>
        <dsp:cNvPr id="0" name=""/>
        <dsp:cNvSpPr/>
      </dsp:nvSpPr>
      <dsp:spPr>
        <a:xfrm rot="9720000">
          <a:off x="3548179" y="3261597"/>
          <a:ext cx="174533" cy="222178"/>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599258" y="3297943"/>
        <a:ext cx="122173" cy="133306"/>
      </dsp:txXfrm>
    </dsp:sp>
    <dsp:sp modelId="{42A77B3A-6D08-E246-8763-1A4A8192CDFB}">
      <dsp:nvSpPr>
        <dsp:cNvPr id="0" name=""/>
        <dsp:cNvSpPr/>
      </dsp:nvSpPr>
      <dsp:spPr>
        <a:xfrm>
          <a:off x="2831955" y="3197654"/>
          <a:ext cx="658307" cy="658307"/>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a:t>Pop-Up Warehouses</a:t>
          </a:r>
        </a:p>
      </dsp:txBody>
      <dsp:txXfrm>
        <a:off x="2928362" y="3294061"/>
        <a:ext cx="465493" cy="465493"/>
      </dsp:txXfrm>
    </dsp:sp>
    <dsp:sp modelId="{6C1B822F-586F-E842-94D6-356AFAB6DC72}">
      <dsp:nvSpPr>
        <dsp:cNvPr id="0" name=""/>
        <dsp:cNvSpPr/>
      </dsp:nvSpPr>
      <dsp:spPr>
        <a:xfrm rot="11880000">
          <a:off x="2608901" y="3264650"/>
          <a:ext cx="174533" cy="222178"/>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659980" y="3317176"/>
        <a:ext cx="122173" cy="133306"/>
      </dsp:txXfrm>
    </dsp:sp>
    <dsp:sp modelId="{7C2C78E3-7629-B24C-9907-02F34BEEF5FD}">
      <dsp:nvSpPr>
        <dsp:cNvPr id="0" name=""/>
        <dsp:cNvSpPr/>
      </dsp:nvSpPr>
      <dsp:spPr>
        <a:xfrm>
          <a:off x="1892677" y="2892464"/>
          <a:ext cx="658307" cy="658307"/>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a:t>On-Demand Warehousing</a:t>
          </a:r>
        </a:p>
      </dsp:txBody>
      <dsp:txXfrm>
        <a:off x="1989084" y="2988871"/>
        <a:ext cx="465493" cy="465493"/>
      </dsp:txXfrm>
    </dsp:sp>
    <dsp:sp modelId="{4D955938-9D84-FD46-AC7D-8D573E0AB162}">
      <dsp:nvSpPr>
        <dsp:cNvPr id="0" name=""/>
        <dsp:cNvSpPr/>
      </dsp:nvSpPr>
      <dsp:spPr>
        <a:xfrm rot="14040000">
          <a:off x="1847214" y="2715026"/>
          <a:ext cx="174533" cy="222178"/>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1888782" y="2780642"/>
        <a:ext cx="122173" cy="133306"/>
      </dsp:txXfrm>
    </dsp:sp>
    <dsp:sp modelId="{6CB3CD53-83AB-5345-A8AC-923A41EB2F16}">
      <dsp:nvSpPr>
        <dsp:cNvPr id="0" name=""/>
        <dsp:cNvSpPr/>
      </dsp:nvSpPr>
      <dsp:spPr>
        <a:xfrm>
          <a:off x="1312171" y="2093466"/>
          <a:ext cx="658307" cy="658307"/>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a:t>High Ceiling Warehouses</a:t>
          </a:r>
        </a:p>
      </dsp:txBody>
      <dsp:txXfrm>
        <a:off x="1408578" y="2189873"/>
        <a:ext cx="465493" cy="465493"/>
      </dsp:txXfrm>
    </dsp:sp>
    <dsp:sp modelId="{5C070FC4-9035-7D4C-830F-A4DC31B125F8}">
      <dsp:nvSpPr>
        <dsp:cNvPr id="0" name=""/>
        <dsp:cNvSpPr/>
      </dsp:nvSpPr>
      <dsp:spPr>
        <a:xfrm rot="16200000">
          <a:off x="1554058" y="1822662"/>
          <a:ext cx="174533" cy="222178"/>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580238" y="1893278"/>
        <a:ext cx="122173" cy="133306"/>
      </dsp:txXfrm>
    </dsp:sp>
    <dsp:sp modelId="{61920F09-FCA1-B546-B1C6-96158AA8AD7D}">
      <dsp:nvSpPr>
        <dsp:cNvPr id="0" name=""/>
        <dsp:cNvSpPr/>
      </dsp:nvSpPr>
      <dsp:spPr>
        <a:xfrm>
          <a:off x="1312171" y="1105850"/>
          <a:ext cx="658307" cy="658307"/>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a:t>Central Return Centers</a:t>
          </a:r>
        </a:p>
      </dsp:txBody>
      <dsp:txXfrm>
        <a:off x="1408578" y="1202257"/>
        <a:ext cx="465493" cy="465493"/>
      </dsp:txXfrm>
    </dsp:sp>
    <dsp:sp modelId="{AF3FD525-5FF4-5F45-B640-E4903085D6EE}">
      <dsp:nvSpPr>
        <dsp:cNvPr id="0" name=""/>
        <dsp:cNvSpPr/>
      </dsp:nvSpPr>
      <dsp:spPr>
        <a:xfrm rot="18360000">
          <a:off x="1841407" y="928412"/>
          <a:ext cx="174533" cy="222178"/>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52199" y="994028"/>
        <a:ext cx="122173" cy="133306"/>
      </dsp:txXfrm>
    </dsp:sp>
    <dsp:sp modelId="{B298FE76-77B8-D947-A853-92F013B6A815}">
      <dsp:nvSpPr>
        <dsp:cNvPr id="0" name=""/>
        <dsp:cNvSpPr/>
      </dsp:nvSpPr>
      <dsp:spPr>
        <a:xfrm>
          <a:off x="1892677" y="306852"/>
          <a:ext cx="658307" cy="658307"/>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a:t>Futuristic Facilities</a:t>
          </a:r>
        </a:p>
      </dsp:txBody>
      <dsp:txXfrm>
        <a:off x="1989084" y="403259"/>
        <a:ext cx="465493" cy="465493"/>
      </dsp:txXfrm>
    </dsp:sp>
    <dsp:sp modelId="{5CFAC8EA-6412-4940-B1B0-7CD26E3F2ACA}">
      <dsp:nvSpPr>
        <dsp:cNvPr id="0" name=""/>
        <dsp:cNvSpPr/>
      </dsp:nvSpPr>
      <dsp:spPr>
        <a:xfrm rot="20520000">
          <a:off x="2599505" y="373848"/>
          <a:ext cx="174533" cy="222178"/>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00786" y="426374"/>
        <a:ext cx="122173" cy="133306"/>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3531E3E-2FA1-7D4E-B55B-79C772A6257E}" type="datetimeFigureOut">
              <a:rPr lang="en-US" smtClean="0"/>
              <a:pPr/>
              <a:t>7/25/2019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B212111-130B-F14E-9842-A42D345EFCD0}" type="slidenum">
              <a:rPr lang="en-US" smtClean="0"/>
              <a:pPr/>
              <a:t>‹#›</a:t>
            </a:fld>
            <a:endParaRPr lang="en-US"/>
          </a:p>
        </p:txBody>
      </p:sp>
    </p:spTree>
    <p:extLst>
      <p:ext uri="{BB962C8B-B14F-4D97-AF65-F5344CB8AC3E}">
        <p14:creationId xmlns:p14="http://schemas.microsoft.com/office/powerpoint/2010/main" val="10581272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34A633-8D4C-E14C-978B-0A1B642E12FC}" type="datetimeFigureOut">
              <a:rPr lang="en-US" smtClean="0"/>
              <a:pPr/>
              <a:t>7/25/2019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A87735-EA11-7040-8B1A-35E347D30A5C}" type="slidenum">
              <a:rPr lang="en-US" smtClean="0"/>
              <a:pPr/>
              <a:t>‹#›</a:t>
            </a:fld>
            <a:endParaRPr lang="en-US"/>
          </a:p>
        </p:txBody>
      </p:sp>
    </p:spTree>
    <p:extLst>
      <p:ext uri="{BB962C8B-B14F-4D97-AF65-F5344CB8AC3E}">
        <p14:creationId xmlns:p14="http://schemas.microsoft.com/office/powerpoint/2010/main" val="227797140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EFB2A9C-6C00-9646-A69A-9773D738EAD2}" type="datetime1">
              <a:rPr lang="en-US" smtClean="0"/>
              <a:pPr/>
              <a:t>7/25/2019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77652-A272-764B-86E5-82EF2036ADE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9BA621-C83C-7C4D-92B9-8D798F474B6D}" type="datetime1">
              <a:rPr lang="en-US" smtClean="0"/>
              <a:pPr/>
              <a:t>7/25/2019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77652-A272-764B-86E5-82EF2036ADE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14E754-FFBD-F647-A992-C0AC1B82A967}" type="datetime1">
              <a:rPr lang="en-US" smtClean="0"/>
              <a:pPr/>
              <a:t>7/25/2019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77652-A272-764B-86E5-82EF2036ADE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0A5F2A-C882-0248-9CB3-4CB56A0D3493}" type="datetime1">
              <a:rPr lang="en-US" smtClean="0"/>
              <a:pPr/>
              <a:t>7/25/2019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77652-A272-764B-86E5-82EF2036ADE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50E876-3D87-EF47-8FEF-B2A2405E79E9}" type="datetime1">
              <a:rPr lang="en-US" smtClean="0"/>
              <a:pPr/>
              <a:t>7/25/2019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77652-A272-764B-86E5-82EF2036ADE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08EAEC-21CA-1340-BC47-21E311D9F2EA}" type="datetime1">
              <a:rPr lang="en-US" smtClean="0"/>
              <a:pPr/>
              <a:t>7/25/2019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A77652-A272-764B-86E5-82EF2036ADE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6F26D-88F8-524C-B64C-CBFF3BF97EC6}" type="datetime1">
              <a:rPr lang="en-US" smtClean="0"/>
              <a:pPr/>
              <a:t>7/25/2019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A77652-A272-764B-86E5-82EF2036ADE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D041F0-6353-7D47-A49A-67AC28A0697F}" type="datetime1">
              <a:rPr lang="en-US" smtClean="0"/>
              <a:pPr/>
              <a:t>7/25/2019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A77652-A272-764B-86E5-82EF2036ADE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CD88C9-027C-744B-B355-4459BDF1AC56}" type="datetime1">
              <a:rPr lang="en-US" smtClean="0"/>
              <a:pPr/>
              <a:t>7/25/2019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A77652-A272-764B-86E5-82EF2036ADE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CD354A-DBA0-C845-828F-F30CF9B596FA}" type="datetime1">
              <a:rPr lang="en-US" smtClean="0"/>
              <a:pPr/>
              <a:t>7/25/2019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A77652-A272-764B-86E5-82EF2036ADE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2AD33B-23FA-3647-8685-F410FCD96CA3}" type="datetime1">
              <a:rPr lang="en-US" smtClean="0"/>
              <a:pPr/>
              <a:t>7/25/2019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A77652-A272-764B-86E5-82EF2036ADE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881564"/>
            <a:ext cx="2133600" cy="273844"/>
          </a:xfrm>
          <a:prstGeom prst="rect">
            <a:avLst/>
          </a:prstGeom>
        </p:spPr>
        <p:txBody>
          <a:bodyPr vert="horz" lIns="91440" tIns="45720" rIns="91440" bIns="45720" rtlCol="0" anchor="ctr"/>
          <a:lstStyle>
            <a:lvl1pPr algn="l">
              <a:defRPr sz="900">
                <a:solidFill>
                  <a:schemeClr val="bg1"/>
                </a:solidFill>
                <a:latin typeface="Arial"/>
                <a:cs typeface="Arial"/>
              </a:defRPr>
            </a:lvl1pPr>
          </a:lstStyle>
          <a:p>
            <a:fld id="{6D583CEB-F4B1-694D-9647-040E804A1F1C}" type="datetime1">
              <a:rPr lang="en-US" smtClean="0"/>
              <a:pPr/>
              <a:t>7/25/2019</a:t>
            </a:fld>
            <a:endParaRPr lang="en-US" dirty="0"/>
          </a:p>
        </p:txBody>
      </p:sp>
      <p:sp>
        <p:nvSpPr>
          <p:cNvPr id="5" name="Footer Placeholder 4"/>
          <p:cNvSpPr>
            <a:spLocks noGrp="1"/>
          </p:cNvSpPr>
          <p:nvPr>
            <p:ph type="ftr" sz="quarter" idx="3"/>
          </p:nvPr>
        </p:nvSpPr>
        <p:spPr>
          <a:xfrm>
            <a:off x="3124200" y="4881564"/>
            <a:ext cx="2895600" cy="273844"/>
          </a:xfrm>
          <a:prstGeom prst="rect">
            <a:avLst/>
          </a:prstGeom>
        </p:spPr>
        <p:txBody>
          <a:bodyPr vert="horz" lIns="91440" tIns="45720" rIns="91440" bIns="45720" rtlCol="0" anchor="ctr"/>
          <a:lstStyle>
            <a:lvl1pPr algn="ctr">
              <a:defRPr sz="1200">
                <a:solidFill>
                  <a:srgbClr val="FFFFFF"/>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6553200" y="4881564"/>
            <a:ext cx="2133600" cy="273844"/>
          </a:xfrm>
          <a:prstGeom prst="rect">
            <a:avLst/>
          </a:prstGeom>
        </p:spPr>
        <p:txBody>
          <a:bodyPr vert="horz" lIns="91440" tIns="45720" rIns="91440" bIns="45720" rtlCol="0" anchor="ctr"/>
          <a:lstStyle>
            <a:lvl1pPr algn="r">
              <a:defRPr sz="900">
                <a:solidFill>
                  <a:srgbClr val="FFFFFF"/>
                </a:solidFill>
                <a:latin typeface="Arial"/>
                <a:cs typeface="Arial"/>
              </a:defRPr>
            </a:lvl1pPr>
          </a:lstStyle>
          <a:p>
            <a:fld id="{91A77652-A272-764B-86E5-82EF2036ADE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6.xml"/><Relationship Id="rId4" Type="http://schemas.openxmlformats.org/officeDocument/2006/relationships/image" Target="../media/image12.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http://internetedgelab.com/"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nvSpPr>
        <p:spPr>
          <a:xfrm>
            <a:off x="2965210" y="1843395"/>
            <a:ext cx="5880581" cy="1049042"/>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ts val="3400"/>
              </a:lnSpc>
            </a:pPr>
            <a:r>
              <a:rPr lang="en-US" sz="3000" b="1" dirty="0">
                <a:solidFill>
                  <a:srgbClr val="761638"/>
                </a:solidFill>
                <a:latin typeface="Arial"/>
                <a:cs typeface="Arial"/>
              </a:rPr>
              <a:t>Digital Supply Chain Overview</a:t>
            </a:r>
          </a:p>
        </p:txBody>
      </p:sp>
      <p:sp>
        <p:nvSpPr>
          <p:cNvPr id="8" name="Subtitle 2"/>
          <p:cNvSpPr>
            <a:spLocks noGrp="1"/>
          </p:cNvSpPr>
          <p:nvPr/>
        </p:nvSpPr>
        <p:spPr>
          <a:xfrm>
            <a:off x="2965210" y="2912755"/>
            <a:ext cx="5880581" cy="742950"/>
          </a:xfrm>
          <a:prstGeom prst="rect">
            <a:avLst/>
          </a:prstGeom>
        </p:spPr>
        <p:txBody>
          <a:bodyPr vert="horz" lIns="91440" tIns="45720" rIns="91440" bIns="45720" rtlCol="0">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buNone/>
            </a:pPr>
            <a:r>
              <a:rPr lang="en-US" dirty="0">
                <a:solidFill>
                  <a:srgbClr val="FFFFFF"/>
                </a:solidFill>
                <a:latin typeface="Arial"/>
                <a:cs typeface="Arial"/>
              </a:rPr>
              <a:t>text can go here</a:t>
            </a:r>
          </a:p>
        </p:txBody>
      </p:sp>
      <p:sp>
        <p:nvSpPr>
          <p:cNvPr id="12" name="TextBox 11"/>
          <p:cNvSpPr txBox="1"/>
          <p:nvPr/>
        </p:nvSpPr>
        <p:spPr>
          <a:xfrm>
            <a:off x="4458711" y="2739238"/>
            <a:ext cx="4229100" cy="1477328"/>
          </a:xfrm>
          <a:prstGeom prst="rect">
            <a:avLst/>
          </a:prstGeom>
          <a:noFill/>
        </p:spPr>
        <p:txBody>
          <a:bodyPr wrap="square" rtlCol="0">
            <a:spAutoFit/>
          </a:bodyPr>
          <a:lstStyle/>
          <a:p>
            <a:pPr lvl="0" algn="r"/>
            <a:r>
              <a:rPr lang="en-US" dirty="0">
                <a:latin typeface="Arial"/>
                <a:cs typeface="Arial"/>
              </a:rPr>
              <a:t>Dr. Dale S. Rogers</a:t>
            </a:r>
          </a:p>
          <a:p>
            <a:pPr lvl="0" algn="r"/>
            <a:r>
              <a:rPr lang="en-US" dirty="0">
                <a:latin typeface="Arial"/>
                <a:cs typeface="Arial"/>
              </a:rPr>
              <a:t>ON Semiconductor Professor of Business</a:t>
            </a:r>
          </a:p>
          <a:p>
            <a:pPr lvl="0" algn="r"/>
            <a:r>
              <a:rPr lang="en-US" dirty="0">
                <a:latin typeface="Arial"/>
                <a:cs typeface="Arial"/>
              </a:rPr>
              <a:t>July 25, 2019</a:t>
            </a:r>
          </a:p>
          <a:p>
            <a:pPr algn="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A62B4D4-2D21-0642-B534-B73028C34EC2}"/>
              </a:ext>
            </a:extLst>
          </p:cNvPr>
          <p:cNvSpPr>
            <a:spLocks noGrp="1"/>
          </p:cNvSpPr>
          <p:nvPr>
            <p:ph type="title"/>
          </p:nvPr>
        </p:nvSpPr>
        <p:spPr>
          <a:xfrm>
            <a:off x="325395" y="55960"/>
            <a:ext cx="8229600" cy="857250"/>
          </a:xfrm>
        </p:spPr>
        <p:txBody>
          <a:bodyPr>
            <a:noAutofit/>
          </a:bodyPr>
          <a:lstStyle/>
          <a:p>
            <a:r>
              <a:rPr lang="en-US" sz="3200" dirty="0"/>
              <a:t>Big Data Bottom Line;</a:t>
            </a:r>
            <a:br>
              <a:rPr lang="en-US" sz="3200" dirty="0"/>
            </a:br>
            <a:r>
              <a:rPr lang="en-US" sz="3200" dirty="0"/>
              <a:t>Brazil vs. U.S.</a:t>
            </a:r>
          </a:p>
        </p:txBody>
      </p:sp>
      <p:sp>
        <p:nvSpPr>
          <p:cNvPr id="8" name="Content Placeholder 7">
            <a:extLst>
              <a:ext uri="{FF2B5EF4-FFF2-40B4-BE49-F238E27FC236}">
                <a16:creationId xmlns:a16="http://schemas.microsoft.com/office/drawing/2014/main" id="{35FD69EB-C59C-8C43-9992-555808C0F110}"/>
              </a:ext>
            </a:extLst>
          </p:cNvPr>
          <p:cNvSpPr>
            <a:spLocks noGrp="1"/>
          </p:cNvSpPr>
          <p:nvPr>
            <p:ph idx="1"/>
          </p:nvPr>
        </p:nvSpPr>
        <p:spPr/>
        <p:txBody>
          <a:bodyPr/>
          <a:lstStyle/>
          <a:p>
            <a:r>
              <a:rPr lang="en-US" dirty="0"/>
              <a:t>Essentially US firms are reporting more obstacles, and more plans for future investments. </a:t>
            </a:r>
          </a:p>
          <a:p>
            <a:r>
              <a:rPr lang="en-US" dirty="0"/>
              <a:t>Brazilians are much more optimistic – mainly reporting realized and expected benefits. </a:t>
            </a:r>
          </a:p>
          <a:p>
            <a:endParaRPr lang="en-US" dirty="0"/>
          </a:p>
        </p:txBody>
      </p:sp>
      <p:sp>
        <p:nvSpPr>
          <p:cNvPr id="5" name="Date Placeholder 4">
            <a:extLst>
              <a:ext uri="{FF2B5EF4-FFF2-40B4-BE49-F238E27FC236}">
                <a16:creationId xmlns:a16="http://schemas.microsoft.com/office/drawing/2014/main" id="{0B2A018B-8C7D-254C-9DA1-66F50E6B7789}"/>
              </a:ext>
            </a:extLst>
          </p:cNvPr>
          <p:cNvSpPr>
            <a:spLocks noGrp="1"/>
          </p:cNvSpPr>
          <p:nvPr>
            <p:ph type="dt" sz="half" idx="10"/>
          </p:nvPr>
        </p:nvSpPr>
        <p:spPr/>
        <p:txBody>
          <a:bodyPr/>
          <a:lstStyle/>
          <a:p>
            <a:fld id="{4108EAEC-21CA-1340-BC47-21E311D9F2EA}" type="datetime1">
              <a:rPr lang="en-US" smtClean="0"/>
              <a:pPr/>
              <a:t>7/25/2019</a:t>
            </a:fld>
            <a:endParaRPr lang="en-US"/>
          </a:p>
        </p:txBody>
      </p:sp>
      <p:sp>
        <p:nvSpPr>
          <p:cNvPr id="6" name="Slide Number Placeholder 5">
            <a:extLst>
              <a:ext uri="{FF2B5EF4-FFF2-40B4-BE49-F238E27FC236}">
                <a16:creationId xmlns:a16="http://schemas.microsoft.com/office/drawing/2014/main" id="{C932B19E-2FC9-5144-94C0-FAAF373DC448}"/>
              </a:ext>
            </a:extLst>
          </p:cNvPr>
          <p:cNvSpPr>
            <a:spLocks noGrp="1"/>
          </p:cNvSpPr>
          <p:nvPr>
            <p:ph type="sldNum" sz="quarter" idx="12"/>
          </p:nvPr>
        </p:nvSpPr>
        <p:spPr/>
        <p:txBody>
          <a:bodyPr/>
          <a:lstStyle/>
          <a:p>
            <a:fld id="{91A77652-A272-764B-86E5-82EF2036ADE8}" type="slidenum">
              <a:rPr lang="en-US" smtClean="0"/>
              <a:pPr/>
              <a:t>10</a:t>
            </a:fld>
            <a:endParaRPr lang="en-US"/>
          </a:p>
        </p:txBody>
      </p:sp>
    </p:spTree>
    <p:extLst>
      <p:ext uri="{BB962C8B-B14F-4D97-AF65-F5344CB8AC3E}">
        <p14:creationId xmlns:p14="http://schemas.microsoft.com/office/powerpoint/2010/main" val="2031018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6DF7558-611E-124D-8BA2-22B081C0530E}"/>
              </a:ext>
            </a:extLst>
          </p:cNvPr>
          <p:cNvSpPr>
            <a:spLocks noGrp="1"/>
          </p:cNvSpPr>
          <p:nvPr>
            <p:ph type="dt" sz="half" idx="10"/>
          </p:nvPr>
        </p:nvSpPr>
        <p:spPr/>
        <p:txBody>
          <a:bodyPr/>
          <a:lstStyle/>
          <a:p>
            <a:fld id="{4108EAEC-21CA-1340-BC47-21E311D9F2EA}" type="datetime1">
              <a:rPr lang="en-US" smtClean="0"/>
              <a:pPr/>
              <a:t>7/25/2019</a:t>
            </a:fld>
            <a:endParaRPr lang="en-US"/>
          </a:p>
        </p:txBody>
      </p:sp>
      <p:sp>
        <p:nvSpPr>
          <p:cNvPr id="6" name="Slide Number Placeholder 5">
            <a:extLst>
              <a:ext uri="{FF2B5EF4-FFF2-40B4-BE49-F238E27FC236}">
                <a16:creationId xmlns:a16="http://schemas.microsoft.com/office/drawing/2014/main" id="{256BCF00-797B-D448-9B09-A609C94B5E21}"/>
              </a:ext>
            </a:extLst>
          </p:cNvPr>
          <p:cNvSpPr>
            <a:spLocks noGrp="1"/>
          </p:cNvSpPr>
          <p:nvPr>
            <p:ph type="sldNum" sz="quarter" idx="12"/>
          </p:nvPr>
        </p:nvSpPr>
        <p:spPr/>
        <p:txBody>
          <a:bodyPr/>
          <a:lstStyle/>
          <a:p>
            <a:fld id="{91A77652-A272-764B-86E5-82EF2036ADE8}" type="slidenum">
              <a:rPr lang="en-US" smtClean="0"/>
              <a:pPr/>
              <a:t>11</a:t>
            </a:fld>
            <a:endParaRPr lang="en-US"/>
          </a:p>
        </p:txBody>
      </p:sp>
      <p:sp>
        <p:nvSpPr>
          <p:cNvPr id="7" name="Oval 6">
            <a:extLst>
              <a:ext uri="{FF2B5EF4-FFF2-40B4-BE49-F238E27FC236}">
                <a16:creationId xmlns:a16="http://schemas.microsoft.com/office/drawing/2014/main" id="{5609C737-ABDA-D945-A098-563485CB533E}"/>
              </a:ext>
            </a:extLst>
          </p:cNvPr>
          <p:cNvSpPr/>
          <p:nvPr/>
        </p:nvSpPr>
        <p:spPr>
          <a:xfrm>
            <a:off x="2783840" y="843280"/>
            <a:ext cx="3444240" cy="3355340"/>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3D Printing/4D Printing</a:t>
            </a:r>
          </a:p>
        </p:txBody>
      </p:sp>
    </p:spTree>
    <p:extLst>
      <p:ext uri="{BB962C8B-B14F-4D97-AF65-F5344CB8AC3E}">
        <p14:creationId xmlns:p14="http://schemas.microsoft.com/office/powerpoint/2010/main" val="2637999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EE375C-9EA7-BE46-A8C4-E7CF94491A01}"/>
              </a:ext>
            </a:extLst>
          </p:cNvPr>
          <p:cNvSpPr>
            <a:spLocks noGrp="1"/>
          </p:cNvSpPr>
          <p:nvPr>
            <p:ph type="dt" sz="half" idx="10"/>
          </p:nvPr>
        </p:nvSpPr>
        <p:spPr/>
        <p:txBody>
          <a:bodyPr/>
          <a:lstStyle/>
          <a:p>
            <a:fld id="{77CD88C9-027C-744B-B355-4459BDF1AC56}" type="datetime1">
              <a:rPr lang="en-US" smtClean="0"/>
              <a:pPr/>
              <a:t>7/25/2019</a:t>
            </a:fld>
            <a:endParaRPr lang="en-US"/>
          </a:p>
        </p:txBody>
      </p:sp>
      <p:sp>
        <p:nvSpPr>
          <p:cNvPr id="3" name="Slide Number Placeholder 2">
            <a:extLst>
              <a:ext uri="{FF2B5EF4-FFF2-40B4-BE49-F238E27FC236}">
                <a16:creationId xmlns:a16="http://schemas.microsoft.com/office/drawing/2014/main" id="{06262110-2221-B844-9F91-4498E07D1D81}"/>
              </a:ext>
            </a:extLst>
          </p:cNvPr>
          <p:cNvSpPr>
            <a:spLocks noGrp="1"/>
          </p:cNvSpPr>
          <p:nvPr>
            <p:ph type="sldNum" sz="quarter" idx="12"/>
          </p:nvPr>
        </p:nvSpPr>
        <p:spPr/>
        <p:txBody>
          <a:bodyPr/>
          <a:lstStyle/>
          <a:p>
            <a:fld id="{91A77652-A272-764B-86E5-82EF2036ADE8}" type="slidenum">
              <a:rPr lang="en-US" smtClean="0"/>
              <a:pPr/>
              <a:t>12</a:t>
            </a:fld>
            <a:endParaRPr lang="en-US"/>
          </a:p>
        </p:txBody>
      </p:sp>
      <p:pic>
        <p:nvPicPr>
          <p:cNvPr id="4" name="Picture 3">
            <a:extLst>
              <a:ext uri="{FF2B5EF4-FFF2-40B4-BE49-F238E27FC236}">
                <a16:creationId xmlns:a16="http://schemas.microsoft.com/office/drawing/2014/main" id="{CB0D420C-AF45-D145-BFF2-31DF548BFEA6}"/>
              </a:ext>
            </a:extLst>
          </p:cNvPr>
          <p:cNvPicPr>
            <a:picLocks noChangeAspect="1"/>
          </p:cNvPicPr>
          <p:nvPr/>
        </p:nvPicPr>
        <p:blipFill>
          <a:blip r:embed="rId2"/>
          <a:stretch>
            <a:fillRect/>
          </a:stretch>
        </p:blipFill>
        <p:spPr>
          <a:xfrm>
            <a:off x="186117" y="794232"/>
            <a:ext cx="7263838" cy="4087332"/>
          </a:xfrm>
          <a:prstGeom prst="rect">
            <a:avLst/>
          </a:prstGeom>
        </p:spPr>
      </p:pic>
    </p:spTree>
    <p:extLst>
      <p:ext uri="{BB962C8B-B14F-4D97-AF65-F5344CB8AC3E}">
        <p14:creationId xmlns:p14="http://schemas.microsoft.com/office/powerpoint/2010/main" val="18810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6DF7558-611E-124D-8BA2-22B081C0530E}"/>
              </a:ext>
            </a:extLst>
          </p:cNvPr>
          <p:cNvSpPr>
            <a:spLocks noGrp="1"/>
          </p:cNvSpPr>
          <p:nvPr>
            <p:ph type="dt" sz="half" idx="10"/>
          </p:nvPr>
        </p:nvSpPr>
        <p:spPr/>
        <p:txBody>
          <a:bodyPr/>
          <a:lstStyle/>
          <a:p>
            <a:fld id="{4108EAEC-21CA-1340-BC47-21E311D9F2EA}" type="datetime1">
              <a:rPr lang="en-US" smtClean="0"/>
              <a:pPr/>
              <a:t>7/25/2019</a:t>
            </a:fld>
            <a:endParaRPr lang="en-US"/>
          </a:p>
        </p:txBody>
      </p:sp>
      <p:sp>
        <p:nvSpPr>
          <p:cNvPr id="6" name="Slide Number Placeholder 5">
            <a:extLst>
              <a:ext uri="{FF2B5EF4-FFF2-40B4-BE49-F238E27FC236}">
                <a16:creationId xmlns:a16="http://schemas.microsoft.com/office/drawing/2014/main" id="{256BCF00-797B-D448-9B09-A609C94B5E21}"/>
              </a:ext>
            </a:extLst>
          </p:cNvPr>
          <p:cNvSpPr>
            <a:spLocks noGrp="1"/>
          </p:cNvSpPr>
          <p:nvPr>
            <p:ph type="sldNum" sz="quarter" idx="12"/>
          </p:nvPr>
        </p:nvSpPr>
        <p:spPr/>
        <p:txBody>
          <a:bodyPr/>
          <a:lstStyle/>
          <a:p>
            <a:fld id="{91A77652-A272-764B-86E5-82EF2036ADE8}" type="slidenum">
              <a:rPr lang="en-US" smtClean="0"/>
              <a:pPr/>
              <a:t>13</a:t>
            </a:fld>
            <a:endParaRPr lang="en-US"/>
          </a:p>
        </p:txBody>
      </p:sp>
      <p:sp>
        <p:nvSpPr>
          <p:cNvPr id="7" name="Oval 6">
            <a:extLst>
              <a:ext uri="{FF2B5EF4-FFF2-40B4-BE49-F238E27FC236}">
                <a16:creationId xmlns:a16="http://schemas.microsoft.com/office/drawing/2014/main" id="{5609C737-ABDA-D945-A098-563485CB533E}"/>
              </a:ext>
            </a:extLst>
          </p:cNvPr>
          <p:cNvSpPr/>
          <p:nvPr/>
        </p:nvSpPr>
        <p:spPr>
          <a:xfrm>
            <a:off x="2783840" y="843280"/>
            <a:ext cx="3444240" cy="3355340"/>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Augmented Reality/</a:t>
            </a:r>
          </a:p>
          <a:p>
            <a:pPr algn="ctr"/>
            <a:r>
              <a:rPr lang="en-US" dirty="0"/>
              <a:t>Virtual Reality</a:t>
            </a:r>
          </a:p>
        </p:txBody>
      </p:sp>
    </p:spTree>
    <p:extLst>
      <p:ext uri="{BB962C8B-B14F-4D97-AF65-F5344CB8AC3E}">
        <p14:creationId xmlns:p14="http://schemas.microsoft.com/office/powerpoint/2010/main" val="909176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C08E9F-EDF4-5C4B-AC54-F27A8AC8E549}"/>
              </a:ext>
            </a:extLst>
          </p:cNvPr>
          <p:cNvSpPr>
            <a:spLocks noGrp="1"/>
          </p:cNvSpPr>
          <p:nvPr>
            <p:ph type="title"/>
          </p:nvPr>
        </p:nvSpPr>
        <p:spPr>
          <a:xfrm>
            <a:off x="127687" y="205978"/>
            <a:ext cx="8229600" cy="857250"/>
          </a:xfrm>
        </p:spPr>
        <p:txBody>
          <a:bodyPr>
            <a:normAutofit/>
          </a:bodyPr>
          <a:lstStyle/>
          <a:p>
            <a:r>
              <a:rPr lang="en-US" sz="3200" dirty="0"/>
              <a:t>Augmented Reality/Virtual Reality</a:t>
            </a:r>
          </a:p>
        </p:txBody>
      </p:sp>
      <p:sp>
        <p:nvSpPr>
          <p:cNvPr id="2" name="Date Placeholder 1">
            <a:extLst>
              <a:ext uri="{FF2B5EF4-FFF2-40B4-BE49-F238E27FC236}">
                <a16:creationId xmlns:a16="http://schemas.microsoft.com/office/drawing/2014/main" id="{62C0CE5E-9750-7E44-9A7B-D4AE1B92AFB7}"/>
              </a:ext>
            </a:extLst>
          </p:cNvPr>
          <p:cNvSpPr>
            <a:spLocks noGrp="1"/>
          </p:cNvSpPr>
          <p:nvPr>
            <p:ph type="dt" sz="half" idx="10"/>
          </p:nvPr>
        </p:nvSpPr>
        <p:spPr/>
        <p:txBody>
          <a:bodyPr/>
          <a:lstStyle/>
          <a:p>
            <a:fld id="{77CD88C9-027C-744B-B355-4459BDF1AC56}" type="datetime1">
              <a:rPr lang="en-US" smtClean="0"/>
              <a:pPr/>
              <a:t>7/25/2019</a:t>
            </a:fld>
            <a:endParaRPr lang="en-US"/>
          </a:p>
        </p:txBody>
      </p:sp>
      <p:sp>
        <p:nvSpPr>
          <p:cNvPr id="3" name="Slide Number Placeholder 2">
            <a:extLst>
              <a:ext uri="{FF2B5EF4-FFF2-40B4-BE49-F238E27FC236}">
                <a16:creationId xmlns:a16="http://schemas.microsoft.com/office/drawing/2014/main" id="{4F0CCBB1-7D05-5B4A-B300-5984E212F316}"/>
              </a:ext>
            </a:extLst>
          </p:cNvPr>
          <p:cNvSpPr>
            <a:spLocks noGrp="1"/>
          </p:cNvSpPr>
          <p:nvPr>
            <p:ph type="sldNum" sz="quarter" idx="12"/>
          </p:nvPr>
        </p:nvSpPr>
        <p:spPr/>
        <p:txBody>
          <a:bodyPr/>
          <a:lstStyle/>
          <a:p>
            <a:fld id="{91A77652-A272-764B-86E5-82EF2036ADE8}" type="slidenum">
              <a:rPr lang="en-US" smtClean="0"/>
              <a:pPr/>
              <a:t>14</a:t>
            </a:fld>
            <a:endParaRPr lang="en-US"/>
          </a:p>
        </p:txBody>
      </p:sp>
      <p:pic>
        <p:nvPicPr>
          <p:cNvPr id="6" name="Picture 5">
            <a:extLst>
              <a:ext uri="{FF2B5EF4-FFF2-40B4-BE49-F238E27FC236}">
                <a16:creationId xmlns:a16="http://schemas.microsoft.com/office/drawing/2014/main" id="{0CC00666-C446-C044-A0CB-981E788FEA95}"/>
              </a:ext>
            </a:extLst>
          </p:cNvPr>
          <p:cNvPicPr>
            <a:picLocks noChangeAspect="1"/>
          </p:cNvPicPr>
          <p:nvPr/>
        </p:nvPicPr>
        <p:blipFill>
          <a:blip r:embed="rId2"/>
          <a:stretch>
            <a:fillRect/>
          </a:stretch>
        </p:blipFill>
        <p:spPr>
          <a:xfrm>
            <a:off x="457200" y="973667"/>
            <a:ext cx="1638300" cy="1231900"/>
          </a:xfrm>
          <a:prstGeom prst="rect">
            <a:avLst/>
          </a:prstGeom>
        </p:spPr>
      </p:pic>
      <p:pic>
        <p:nvPicPr>
          <p:cNvPr id="7" name="Picture 6">
            <a:extLst>
              <a:ext uri="{FF2B5EF4-FFF2-40B4-BE49-F238E27FC236}">
                <a16:creationId xmlns:a16="http://schemas.microsoft.com/office/drawing/2014/main" id="{99016944-2201-1440-A48A-ABCAED084FBD}"/>
              </a:ext>
            </a:extLst>
          </p:cNvPr>
          <p:cNvPicPr>
            <a:picLocks noChangeAspect="1"/>
          </p:cNvPicPr>
          <p:nvPr/>
        </p:nvPicPr>
        <p:blipFill>
          <a:blip r:embed="rId3"/>
          <a:stretch>
            <a:fillRect/>
          </a:stretch>
        </p:blipFill>
        <p:spPr>
          <a:xfrm>
            <a:off x="3019189" y="1303757"/>
            <a:ext cx="5046923" cy="3337278"/>
          </a:xfrm>
          <a:prstGeom prst="rect">
            <a:avLst/>
          </a:prstGeom>
        </p:spPr>
      </p:pic>
    </p:spTree>
    <p:extLst>
      <p:ext uri="{BB962C8B-B14F-4D97-AF65-F5344CB8AC3E}">
        <p14:creationId xmlns:p14="http://schemas.microsoft.com/office/powerpoint/2010/main" val="1266312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6DF7558-611E-124D-8BA2-22B081C0530E}"/>
              </a:ext>
            </a:extLst>
          </p:cNvPr>
          <p:cNvSpPr>
            <a:spLocks noGrp="1"/>
          </p:cNvSpPr>
          <p:nvPr>
            <p:ph type="dt" sz="half" idx="10"/>
          </p:nvPr>
        </p:nvSpPr>
        <p:spPr/>
        <p:txBody>
          <a:bodyPr/>
          <a:lstStyle/>
          <a:p>
            <a:fld id="{4108EAEC-21CA-1340-BC47-21E311D9F2EA}" type="datetime1">
              <a:rPr lang="en-US" smtClean="0"/>
              <a:pPr/>
              <a:t>7/25/2019</a:t>
            </a:fld>
            <a:endParaRPr lang="en-US"/>
          </a:p>
        </p:txBody>
      </p:sp>
      <p:sp>
        <p:nvSpPr>
          <p:cNvPr id="6" name="Slide Number Placeholder 5">
            <a:extLst>
              <a:ext uri="{FF2B5EF4-FFF2-40B4-BE49-F238E27FC236}">
                <a16:creationId xmlns:a16="http://schemas.microsoft.com/office/drawing/2014/main" id="{256BCF00-797B-D448-9B09-A609C94B5E21}"/>
              </a:ext>
            </a:extLst>
          </p:cNvPr>
          <p:cNvSpPr>
            <a:spLocks noGrp="1"/>
          </p:cNvSpPr>
          <p:nvPr>
            <p:ph type="sldNum" sz="quarter" idx="12"/>
          </p:nvPr>
        </p:nvSpPr>
        <p:spPr/>
        <p:txBody>
          <a:bodyPr/>
          <a:lstStyle/>
          <a:p>
            <a:fld id="{91A77652-A272-764B-86E5-82EF2036ADE8}" type="slidenum">
              <a:rPr lang="en-US" smtClean="0"/>
              <a:pPr/>
              <a:t>15</a:t>
            </a:fld>
            <a:endParaRPr lang="en-US"/>
          </a:p>
        </p:txBody>
      </p:sp>
      <p:sp>
        <p:nvSpPr>
          <p:cNvPr id="7" name="Oval 6">
            <a:extLst>
              <a:ext uri="{FF2B5EF4-FFF2-40B4-BE49-F238E27FC236}">
                <a16:creationId xmlns:a16="http://schemas.microsoft.com/office/drawing/2014/main" id="{5609C737-ABDA-D945-A098-563485CB533E}"/>
              </a:ext>
            </a:extLst>
          </p:cNvPr>
          <p:cNvSpPr/>
          <p:nvPr/>
        </p:nvSpPr>
        <p:spPr>
          <a:xfrm>
            <a:off x="2783840" y="843280"/>
            <a:ext cx="3444240" cy="3355340"/>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Blockchain</a:t>
            </a:r>
          </a:p>
        </p:txBody>
      </p:sp>
    </p:spTree>
    <p:extLst>
      <p:ext uri="{BB962C8B-B14F-4D97-AF65-F5344CB8AC3E}">
        <p14:creationId xmlns:p14="http://schemas.microsoft.com/office/powerpoint/2010/main" val="2569228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66438-E4FF-EA43-B0BA-D486545125B3}"/>
              </a:ext>
            </a:extLst>
          </p:cNvPr>
          <p:cNvSpPr>
            <a:spLocks noGrp="1"/>
          </p:cNvSpPr>
          <p:nvPr>
            <p:ph type="title"/>
          </p:nvPr>
        </p:nvSpPr>
        <p:spPr>
          <a:xfrm>
            <a:off x="210065" y="214216"/>
            <a:ext cx="8229600" cy="857250"/>
          </a:xfrm>
        </p:spPr>
        <p:txBody>
          <a:bodyPr>
            <a:normAutofit/>
          </a:bodyPr>
          <a:lstStyle/>
          <a:p>
            <a:r>
              <a:rPr lang="en-US" sz="2800" dirty="0"/>
              <a:t>Where will Blockchain be applied/Not Applied?</a:t>
            </a:r>
          </a:p>
        </p:txBody>
      </p:sp>
      <p:sp>
        <p:nvSpPr>
          <p:cNvPr id="3" name="Content Placeholder 2">
            <a:extLst>
              <a:ext uri="{FF2B5EF4-FFF2-40B4-BE49-F238E27FC236}">
                <a16:creationId xmlns:a16="http://schemas.microsoft.com/office/drawing/2014/main" id="{36708C3B-5136-224E-90F0-2F454F2E2DDF}"/>
              </a:ext>
            </a:extLst>
          </p:cNvPr>
          <p:cNvSpPr>
            <a:spLocks noGrp="1"/>
          </p:cNvSpPr>
          <p:nvPr>
            <p:ph sz="half" idx="1"/>
          </p:nvPr>
        </p:nvSpPr>
        <p:spPr>
          <a:xfrm>
            <a:off x="457199" y="900114"/>
            <a:ext cx="4073611" cy="3391800"/>
          </a:xfrm>
        </p:spPr>
        <p:txBody>
          <a:bodyPr>
            <a:noAutofit/>
          </a:bodyPr>
          <a:lstStyle/>
          <a:p>
            <a:pPr marL="0" indent="0" algn="ctr">
              <a:buNone/>
            </a:pPr>
            <a:r>
              <a:rPr lang="en-US" sz="1800" b="1" dirty="0">
                <a:solidFill>
                  <a:srgbClr val="C00000"/>
                </a:solidFill>
              </a:rPr>
              <a:t>“Sweet Spot”</a:t>
            </a:r>
          </a:p>
          <a:p>
            <a:r>
              <a:rPr lang="en-US" sz="1800" dirty="0"/>
              <a:t>High value items</a:t>
            </a:r>
          </a:p>
          <a:p>
            <a:r>
              <a:rPr lang="en-US" sz="1800" dirty="0"/>
              <a:t>High visibility requirements</a:t>
            </a:r>
          </a:p>
          <a:p>
            <a:r>
              <a:rPr lang="en-US" sz="1800" dirty="0"/>
              <a:t>Clear chain of custody</a:t>
            </a:r>
          </a:p>
          <a:p>
            <a:r>
              <a:rPr lang="en-US" sz="1800" dirty="0"/>
              <a:t>High information requirement products</a:t>
            </a:r>
          </a:p>
          <a:p>
            <a:r>
              <a:rPr lang="en-US" sz="1800" dirty="0"/>
              <a:t>High likelihood of supply disruptions</a:t>
            </a:r>
          </a:p>
          <a:p>
            <a:r>
              <a:rPr lang="en-US" sz="1800" dirty="0"/>
              <a:t>Supply network does not have adequate systems</a:t>
            </a:r>
          </a:p>
          <a:p>
            <a:r>
              <a:rPr lang="en-US" sz="1800" dirty="0"/>
              <a:t>Low trust environment</a:t>
            </a:r>
          </a:p>
        </p:txBody>
      </p:sp>
      <p:sp>
        <p:nvSpPr>
          <p:cNvPr id="4" name="Content Placeholder 3">
            <a:extLst>
              <a:ext uri="{FF2B5EF4-FFF2-40B4-BE49-F238E27FC236}">
                <a16:creationId xmlns:a16="http://schemas.microsoft.com/office/drawing/2014/main" id="{F4584634-BCB0-864D-AA9C-2B5D4AD613AC}"/>
              </a:ext>
            </a:extLst>
          </p:cNvPr>
          <p:cNvSpPr>
            <a:spLocks noGrp="1"/>
          </p:cNvSpPr>
          <p:nvPr>
            <p:ph sz="half" idx="2"/>
          </p:nvPr>
        </p:nvSpPr>
        <p:spPr>
          <a:xfrm>
            <a:off x="4648200" y="900114"/>
            <a:ext cx="4038599" cy="3680124"/>
          </a:xfrm>
        </p:spPr>
        <p:txBody>
          <a:bodyPr>
            <a:noAutofit/>
          </a:bodyPr>
          <a:lstStyle/>
          <a:p>
            <a:pPr marL="0" indent="0" algn="ctr">
              <a:buNone/>
            </a:pPr>
            <a:r>
              <a:rPr lang="en-US" sz="1800" b="1" dirty="0">
                <a:solidFill>
                  <a:srgbClr val="C00000"/>
                </a:solidFill>
              </a:rPr>
              <a:t>Less Likely Applications</a:t>
            </a:r>
          </a:p>
          <a:p>
            <a:r>
              <a:rPr lang="en-US" sz="1800" dirty="0"/>
              <a:t>Low value items</a:t>
            </a:r>
          </a:p>
          <a:p>
            <a:r>
              <a:rPr lang="en-US" sz="1800" dirty="0"/>
              <a:t>Visibility unnecessary</a:t>
            </a:r>
          </a:p>
          <a:p>
            <a:r>
              <a:rPr lang="en-US" sz="1800" dirty="0"/>
              <a:t>2</a:t>
            </a:r>
            <a:r>
              <a:rPr lang="en-US" sz="1800" baseline="30000" dirty="0"/>
              <a:t>nd</a:t>
            </a:r>
            <a:r>
              <a:rPr lang="en-US" sz="1800" dirty="0"/>
              <a:t> or 3</a:t>
            </a:r>
            <a:r>
              <a:rPr lang="en-US" sz="1800" baseline="30000" dirty="0"/>
              <a:t>rd</a:t>
            </a:r>
            <a:r>
              <a:rPr lang="en-US" sz="1800" dirty="0"/>
              <a:t> tier suppliers do not need to be managed</a:t>
            </a:r>
          </a:p>
          <a:p>
            <a:r>
              <a:rPr lang="en-US" sz="1800" dirty="0"/>
              <a:t>Stable product</a:t>
            </a:r>
          </a:p>
          <a:p>
            <a:r>
              <a:rPr lang="en-US" sz="1800" dirty="0"/>
              <a:t>Supply network generally stable</a:t>
            </a:r>
          </a:p>
          <a:p>
            <a:r>
              <a:rPr lang="en-US" sz="1800" dirty="0"/>
              <a:t>Supply Chain systems perceived as adequate</a:t>
            </a:r>
          </a:p>
          <a:p>
            <a:r>
              <a:rPr lang="en-US" sz="1800" dirty="0"/>
              <a:t>High trust environment</a:t>
            </a:r>
          </a:p>
        </p:txBody>
      </p:sp>
      <p:sp>
        <p:nvSpPr>
          <p:cNvPr id="5" name="Date Placeholder 4">
            <a:extLst>
              <a:ext uri="{FF2B5EF4-FFF2-40B4-BE49-F238E27FC236}">
                <a16:creationId xmlns:a16="http://schemas.microsoft.com/office/drawing/2014/main" id="{8286D2E2-F341-E748-97A8-75D33317FF67}"/>
              </a:ext>
            </a:extLst>
          </p:cNvPr>
          <p:cNvSpPr>
            <a:spLocks noGrp="1"/>
          </p:cNvSpPr>
          <p:nvPr>
            <p:ph type="dt" sz="half" idx="10"/>
          </p:nvPr>
        </p:nvSpPr>
        <p:spPr/>
        <p:txBody>
          <a:bodyPr/>
          <a:lstStyle/>
          <a:p>
            <a:r>
              <a:rPr lang="en-US"/>
              <a:t>www.CAPSResearch.org</a:t>
            </a:r>
            <a:endParaRPr lang="en-US" dirty="0"/>
          </a:p>
        </p:txBody>
      </p:sp>
    </p:spTree>
    <p:extLst>
      <p:ext uri="{BB962C8B-B14F-4D97-AF65-F5344CB8AC3E}">
        <p14:creationId xmlns:p14="http://schemas.microsoft.com/office/powerpoint/2010/main" val="1556319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2A549-8B44-1649-9998-C7F0C743BE1F}"/>
              </a:ext>
            </a:extLst>
          </p:cNvPr>
          <p:cNvSpPr>
            <a:spLocks noGrp="1"/>
          </p:cNvSpPr>
          <p:nvPr>
            <p:ph type="title"/>
          </p:nvPr>
        </p:nvSpPr>
        <p:spPr/>
        <p:txBody>
          <a:bodyPr>
            <a:normAutofit/>
          </a:bodyPr>
          <a:lstStyle/>
          <a:p>
            <a:r>
              <a:rPr lang="en-US" sz="2100" dirty="0">
                <a:latin typeface="Arial" panose="020B0604020202020204" pitchFamily="34" charset="0"/>
                <a:ea typeface="Times New Roman" panose="02020603050405020304" pitchFamily="18" charset="0"/>
              </a:rPr>
              <a:t>Satoshi </a:t>
            </a:r>
            <a:r>
              <a:rPr lang="en-US" sz="2100" dirty="0" err="1">
                <a:latin typeface="Arial" panose="020B0604020202020204" pitchFamily="34" charset="0"/>
                <a:ea typeface="Times New Roman" panose="02020603050405020304" pitchFamily="18" charset="0"/>
              </a:rPr>
              <a:t>Nakamoto</a:t>
            </a:r>
            <a:r>
              <a:rPr lang="en-US" sz="2100" dirty="0">
                <a:latin typeface="Arial" panose="020B0604020202020204" pitchFamily="34" charset="0"/>
                <a:ea typeface="Times New Roman" panose="02020603050405020304" pitchFamily="18" charset="0"/>
              </a:rPr>
              <a:t> </a:t>
            </a:r>
            <a:endParaRPr lang="en-US" sz="3300" dirty="0"/>
          </a:p>
        </p:txBody>
      </p:sp>
      <p:pic>
        <p:nvPicPr>
          <p:cNvPr id="4" name="Content Placeholder 3">
            <a:extLst>
              <a:ext uri="{FF2B5EF4-FFF2-40B4-BE49-F238E27FC236}">
                <a16:creationId xmlns:a16="http://schemas.microsoft.com/office/drawing/2014/main" id="{F925C034-47AF-E24E-8D90-7687759A8D58}"/>
              </a:ext>
            </a:extLst>
          </p:cNvPr>
          <p:cNvPicPr>
            <a:picLocks noGrp="1" noChangeAspect="1"/>
          </p:cNvPicPr>
          <p:nvPr>
            <p:ph idx="1"/>
          </p:nvPr>
        </p:nvPicPr>
        <p:blipFill>
          <a:blip r:embed="rId2"/>
          <a:stretch>
            <a:fillRect/>
          </a:stretch>
        </p:blipFill>
        <p:spPr>
          <a:xfrm>
            <a:off x="536812" y="928647"/>
            <a:ext cx="2408913" cy="2408913"/>
          </a:xfrm>
          <a:prstGeom prst="rect">
            <a:avLst/>
          </a:prstGeom>
        </p:spPr>
      </p:pic>
      <p:sp>
        <p:nvSpPr>
          <p:cNvPr id="5" name="Date Placeholder 4">
            <a:extLst>
              <a:ext uri="{FF2B5EF4-FFF2-40B4-BE49-F238E27FC236}">
                <a16:creationId xmlns:a16="http://schemas.microsoft.com/office/drawing/2014/main" id="{99B1A1FC-FEAA-9249-8304-D0F937EEC8B4}"/>
              </a:ext>
            </a:extLst>
          </p:cNvPr>
          <p:cNvSpPr>
            <a:spLocks noGrp="1"/>
          </p:cNvSpPr>
          <p:nvPr>
            <p:ph type="dt" sz="half" idx="10"/>
          </p:nvPr>
        </p:nvSpPr>
        <p:spPr/>
        <p:txBody>
          <a:bodyPr/>
          <a:lstStyle/>
          <a:p>
            <a:r>
              <a:rPr lang="en-US"/>
              <a:t>www.CAPSResearch.org</a:t>
            </a:r>
            <a:endParaRPr lang="en-US" dirty="0"/>
          </a:p>
        </p:txBody>
      </p:sp>
      <p:pic>
        <p:nvPicPr>
          <p:cNvPr id="8" name="Picture 7">
            <a:extLst>
              <a:ext uri="{FF2B5EF4-FFF2-40B4-BE49-F238E27FC236}">
                <a16:creationId xmlns:a16="http://schemas.microsoft.com/office/drawing/2014/main" id="{A2152941-B041-804F-8F5F-1FEF890478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6809" y="767798"/>
            <a:ext cx="3034135" cy="4062066"/>
          </a:xfrm>
          <a:prstGeom prst="rect">
            <a:avLst/>
          </a:prstGeom>
        </p:spPr>
      </p:pic>
    </p:spTree>
    <p:extLst>
      <p:ext uri="{BB962C8B-B14F-4D97-AF65-F5344CB8AC3E}">
        <p14:creationId xmlns:p14="http://schemas.microsoft.com/office/powerpoint/2010/main" val="1493658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82F63-F0D0-FE48-9FB6-458A36EE1D39}"/>
              </a:ext>
            </a:extLst>
          </p:cNvPr>
          <p:cNvSpPr>
            <a:spLocks noGrp="1"/>
          </p:cNvSpPr>
          <p:nvPr>
            <p:ph type="title"/>
          </p:nvPr>
        </p:nvSpPr>
        <p:spPr/>
        <p:txBody>
          <a:bodyPr>
            <a:normAutofit/>
          </a:bodyPr>
          <a:lstStyle/>
          <a:p>
            <a:r>
              <a:rPr lang="en-US" dirty="0"/>
              <a:t>Excitement about Blockchain</a:t>
            </a:r>
          </a:p>
        </p:txBody>
      </p:sp>
      <p:sp>
        <p:nvSpPr>
          <p:cNvPr id="3" name="Content Placeholder 2">
            <a:extLst>
              <a:ext uri="{FF2B5EF4-FFF2-40B4-BE49-F238E27FC236}">
                <a16:creationId xmlns:a16="http://schemas.microsoft.com/office/drawing/2014/main" id="{CEA88C07-55F1-D245-BDCC-7228E01193A7}"/>
              </a:ext>
            </a:extLst>
          </p:cNvPr>
          <p:cNvSpPr>
            <a:spLocks noGrp="1"/>
          </p:cNvSpPr>
          <p:nvPr>
            <p:ph idx="1"/>
          </p:nvPr>
        </p:nvSpPr>
        <p:spPr>
          <a:xfrm>
            <a:off x="792957" y="1070493"/>
            <a:ext cx="7985284" cy="3418182"/>
          </a:xfrm>
        </p:spPr>
        <p:txBody>
          <a:bodyPr>
            <a:normAutofit fontScale="92500" lnSpcReduction="20000"/>
          </a:bodyPr>
          <a:lstStyle/>
          <a:p>
            <a:r>
              <a:rPr lang="en-US" dirty="0">
                <a:effectLst/>
                <a:ea typeface="Times New Roman" panose="02020603050405020304" pitchFamily="18" charset="0"/>
              </a:rPr>
              <a:t>Cracking the Byzantine General’s Problem</a:t>
            </a:r>
          </a:p>
          <a:p>
            <a:r>
              <a:rPr lang="en-US" dirty="0">
                <a:ea typeface="Times New Roman" panose="02020603050405020304" pitchFamily="18" charset="0"/>
              </a:rPr>
              <a:t>Connecting Distributed Computers</a:t>
            </a:r>
            <a:endParaRPr lang="en-US" dirty="0">
              <a:effectLst/>
              <a:ea typeface="Times New Roman" panose="02020603050405020304" pitchFamily="18" charset="0"/>
            </a:endParaRPr>
          </a:p>
          <a:p>
            <a:r>
              <a:rPr lang="en-US" dirty="0">
                <a:ea typeface="Times New Roman" panose="02020603050405020304" pitchFamily="18" charset="0"/>
              </a:rPr>
              <a:t>Single Source of Truth</a:t>
            </a:r>
          </a:p>
          <a:p>
            <a:r>
              <a:rPr lang="en-US" dirty="0"/>
              <a:t>Blockchains will be a “business transparency tool”</a:t>
            </a:r>
          </a:p>
          <a:p>
            <a:r>
              <a:rPr lang="en-US" dirty="0"/>
              <a:t>Unnecessary intermediaries may be eliminated. </a:t>
            </a:r>
            <a:endParaRPr lang="en-US" dirty="0">
              <a:ea typeface="Times New Roman" panose="02020603050405020304" pitchFamily="18" charset="0"/>
            </a:endParaRPr>
          </a:p>
          <a:p>
            <a:r>
              <a:rPr lang="en-US" dirty="0">
                <a:effectLst/>
                <a:ea typeface="Times New Roman" panose="02020603050405020304" pitchFamily="18" charset="0"/>
              </a:rPr>
              <a:t>Investment Frenzy</a:t>
            </a:r>
          </a:p>
          <a:p>
            <a:endParaRPr lang="en-US" dirty="0">
              <a:effectLst/>
              <a:latin typeface="Times New Roman" panose="02020603050405020304" pitchFamily="18" charset="0"/>
              <a:ea typeface="Times New Roman" panose="02020603050405020304" pitchFamily="18" charset="0"/>
            </a:endParaRPr>
          </a:p>
          <a:p>
            <a:endParaRPr lang="en-US" dirty="0">
              <a:effectLst/>
              <a:latin typeface="Times New Roman" panose="02020603050405020304" pitchFamily="18" charset="0"/>
              <a:ea typeface="Arial Unicode MS"/>
            </a:endParaRPr>
          </a:p>
        </p:txBody>
      </p:sp>
      <p:sp>
        <p:nvSpPr>
          <p:cNvPr id="5" name="Date Placeholder 4">
            <a:extLst>
              <a:ext uri="{FF2B5EF4-FFF2-40B4-BE49-F238E27FC236}">
                <a16:creationId xmlns:a16="http://schemas.microsoft.com/office/drawing/2014/main" id="{1F5D9412-AE8B-C446-B3AC-E33D4AADB1F1}"/>
              </a:ext>
            </a:extLst>
          </p:cNvPr>
          <p:cNvSpPr>
            <a:spLocks noGrp="1"/>
          </p:cNvSpPr>
          <p:nvPr>
            <p:ph type="dt" sz="half" idx="10"/>
          </p:nvPr>
        </p:nvSpPr>
        <p:spPr/>
        <p:txBody>
          <a:bodyPr/>
          <a:lstStyle/>
          <a:p>
            <a:r>
              <a:rPr lang="en-US"/>
              <a:t>www.CAPSResearch.org</a:t>
            </a:r>
            <a:endParaRPr lang="en-US" dirty="0"/>
          </a:p>
        </p:txBody>
      </p:sp>
    </p:spTree>
    <p:extLst>
      <p:ext uri="{BB962C8B-B14F-4D97-AF65-F5344CB8AC3E}">
        <p14:creationId xmlns:p14="http://schemas.microsoft.com/office/powerpoint/2010/main" val="2887266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DD635E0-C30C-454D-A746-EAF9F2B74BD0}"/>
              </a:ext>
            </a:extLst>
          </p:cNvPr>
          <p:cNvSpPr>
            <a:spLocks noGrp="1"/>
          </p:cNvSpPr>
          <p:nvPr>
            <p:ph type="title"/>
          </p:nvPr>
        </p:nvSpPr>
        <p:spPr/>
        <p:txBody>
          <a:bodyPr>
            <a:normAutofit/>
          </a:bodyPr>
          <a:lstStyle/>
          <a:p>
            <a:r>
              <a:rPr lang="en-US" dirty="0"/>
              <a:t>So, What is Blockchain?</a:t>
            </a:r>
          </a:p>
        </p:txBody>
      </p:sp>
      <p:graphicFrame>
        <p:nvGraphicFramePr>
          <p:cNvPr id="8" name="Content Placeholder 7">
            <a:extLst>
              <a:ext uri="{FF2B5EF4-FFF2-40B4-BE49-F238E27FC236}">
                <a16:creationId xmlns:a16="http://schemas.microsoft.com/office/drawing/2014/main" id="{CD8F49E2-F80B-7049-8B12-33808C78A916}"/>
              </a:ext>
            </a:extLst>
          </p:cNvPr>
          <p:cNvGraphicFramePr>
            <a:graphicFrameLocks noGrp="1"/>
          </p:cNvGraphicFramePr>
          <p:nvPr>
            <p:ph idx="1"/>
          </p:nvPr>
        </p:nvGraphicFramePr>
        <p:xfrm>
          <a:off x="180976" y="852487"/>
          <a:ext cx="8801099" cy="3914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ate Placeholder 4">
            <a:extLst>
              <a:ext uri="{FF2B5EF4-FFF2-40B4-BE49-F238E27FC236}">
                <a16:creationId xmlns:a16="http://schemas.microsoft.com/office/drawing/2014/main" id="{248AEF09-B22D-444C-A0B1-29A62AF6CF44}"/>
              </a:ext>
            </a:extLst>
          </p:cNvPr>
          <p:cNvSpPr>
            <a:spLocks noGrp="1"/>
          </p:cNvSpPr>
          <p:nvPr>
            <p:ph type="dt" sz="half" idx="10"/>
          </p:nvPr>
        </p:nvSpPr>
        <p:spPr/>
        <p:txBody>
          <a:bodyPr/>
          <a:lstStyle/>
          <a:p>
            <a:r>
              <a:rPr lang="en-US"/>
              <a:t>www.CAPSResearch.org</a:t>
            </a:r>
            <a:endParaRPr lang="en-US" dirty="0"/>
          </a:p>
        </p:txBody>
      </p:sp>
    </p:spTree>
    <p:extLst>
      <p:ext uri="{BB962C8B-B14F-4D97-AF65-F5344CB8AC3E}">
        <p14:creationId xmlns:p14="http://schemas.microsoft.com/office/powerpoint/2010/main" val="1201781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34B48-8BDE-7B45-AC74-93563CE50610}"/>
              </a:ext>
            </a:extLst>
          </p:cNvPr>
          <p:cNvSpPr>
            <a:spLocks noGrp="1"/>
          </p:cNvSpPr>
          <p:nvPr>
            <p:ph type="title"/>
          </p:nvPr>
        </p:nvSpPr>
        <p:spPr>
          <a:xfrm>
            <a:off x="457200" y="205979"/>
            <a:ext cx="6783859" cy="551902"/>
          </a:xfrm>
        </p:spPr>
        <p:txBody>
          <a:bodyPr>
            <a:normAutofit fontScale="90000"/>
          </a:bodyPr>
          <a:lstStyle/>
          <a:p>
            <a:r>
              <a:rPr lang="en-US" sz="3200" dirty="0"/>
              <a:t>Digital Supply Chain Management</a:t>
            </a:r>
          </a:p>
        </p:txBody>
      </p:sp>
      <p:sp>
        <p:nvSpPr>
          <p:cNvPr id="3" name="Content Placeholder 2">
            <a:extLst>
              <a:ext uri="{FF2B5EF4-FFF2-40B4-BE49-F238E27FC236}">
                <a16:creationId xmlns:a16="http://schemas.microsoft.com/office/drawing/2014/main" id="{E35EB7C3-41FE-F643-A905-DAADDB96BE45}"/>
              </a:ext>
            </a:extLst>
          </p:cNvPr>
          <p:cNvSpPr>
            <a:spLocks noGrp="1"/>
          </p:cNvSpPr>
          <p:nvPr>
            <p:ph idx="1"/>
          </p:nvPr>
        </p:nvSpPr>
        <p:spPr/>
        <p:txBody>
          <a:bodyPr>
            <a:normAutofit fontScale="92500" lnSpcReduction="20000"/>
          </a:bodyPr>
          <a:lstStyle/>
          <a:p>
            <a:r>
              <a:rPr lang="en-US" dirty="0"/>
              <a:t>Digital Supply Chain Management comprises the use of advanced systems, tools, workflows and analytics to plan, manage, and control transactions, data and information flows in structured, autonomous processes supporting the flow of physical, informational and financial resources across organizations, supplier, buyers, markets and consumers.</a:t>
            </a:r>
          </a:p>
          <a:p>
            <a:pPr marL="0" indent="0">
              <a:buNone/>
            </a:pPr>
            <a:endParaRPr lang="en-US" dirty="0"/>
          </a:p>
        </p:txBody>
      </p:sp>
      <p:sp>
        <p:nvSpPr>
          <p:cNvPr id="4" name="Date Placeholder 3">
            <a:extLst>
              <a:ext uri="{FF2B5EF4-FFF2-40B4-BE49-F238E27FC236}">
                <a16:creationId xmlns:a16="http://schemas.microsoft.com/office/drawing/2014/main" id="{B9D7E19A-C893-264B-AF12-A0A8FDBCCF98}"/>
              </a:ext>
            </a:extLst>
          </p:cNvPr>
          <p:cNvSpPr>
            <a:spLocks noGrp="1"/>
          </p:cNvSpPr>
          <p:nvPr>
            <p:ph type="dt" sz="half" idx="10"/>
          </p:nvPr>
        </p:nvSpPr>
        <p:spPr/>
        <p:txBody>
          <a:bodyPr/>
          <a:lstStyle/>
          <a:p>
            <a:fld id="{710A5F2A-C882-0248-9CB3-4CB56A0D3493}" type="datetime1">
              <a:rPr lang="en-US" smtClean="0"/>
              <a:pPr/>
              <a:t>7/25/2019</a:t>
            </a:fld>
            <a:endParaRPr lang="en-US"/>
          </a:p>
        </p:txBody>
      </p:sp>
      <p:sp>
        <p:nvSpPr>
          <p:cNvPr id="5" name="Slide Number Placeholder 4">
            <a:extLst>
              <a:ext uri="{FF2B5EF4-FFF2-40B4-BE49-F238E27FC236}">
                <a16:creationId xmlns:a16="http://schemas.microsoft.com/office/drawing/2014/main" id="{337F6A4B-971F-3647-BFCF-4F6E611CCF7B}"/>
              </a:ext>
            </a:extLst>
          </p:cNvPr>
          <p:cNvSpPr>
            <a:spLocks noGrp="1"/>
          </p:cNvSpPr>
          <p:nvPr>
            <p:ph type="sldNum" sz="quarter" idx="12"/>
          </p:nvPr>
        </p:nvSpPr>
        <p:spPr/>
        <p:txBody>
          <a:bodyPr/>
          <a:lstStyle/>
          <a:p>
            <a:fld id="{91A77652-A272-764B-86E5-82EF2036ADE8}" type="slidenum">
              <a:rPr lang="en-US" smtClean="0"/>
              <a:pPr/>
              <a:t>2</a:t>
            </a:fld>
            <a:endParaRPr lang="en-US"/>
          </a:p>
        </p:txBody>
      </p:sp>
    </p:spTree>
    <p:extLst>
      <p:ext uri="{BB962C8B-B14F-4D97-AF65-F5344CB8AC3E}">
        <p14:creationId xmlns:p14="http://schemas.microsoft.com/office/powerpoint/2010/main" val="3193624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6DF7558-611E-124D-8BA2-22B081C0530E}"/>
              </a:ext>
            </a:extLst>
          </p:cNvPr>
          <p:cNvSpPr>
            <a:spLocks noGrp="1"/>
          </p:cNvSpPr>
          <p:nvPr>
            <p:ph type="dt" sz="half" idx="10"/>
          </p:nvPr>
        </p:nvSpPr>
        <p:spPr/>
        <p:txBody>
          <a:bodyPr/>
          <a:lstStyle/>
          <a:p>
            <a:fld id="{4108EAEC-21CA-1340-BC47-21E311D9F2EA}" type="datetime1">
              <a:rPr lang="en-US" smtClean="0"/>
              <a:pPr/>
              <a:t>7/25/2019</a:t>
            </a:fld>
            <a:endParaRPr lang="en-US"/>
          </a:p>
        </p:txBody>
      </p:sp>
      <p:sp>
        <p:nvSpPr>
          <p:cNvPr id="6" name="Slide Number Placeholder 5">
            <a:extLst>
              <a:ext uri="{FF2B5EF4-FFF2-40B4-BE49-F238E27FC236}">
                <a16:creationId xmlns:a16="http://schemas.microsoft.com/office/drawing/2014/main" id="{256BCF00-797B-D448-9B09-A609C94B5E21}"/>
              </a:ext>
            </a:extLst>
          </p:cNvPr>
          <p:cNvSpPr>
            <a:spLocks noGrp="1"/>
          </p:cNvSpPr>
          <p:nvPr>
            <p:ph type="sldNum" sz="quarter" idx="12"/>
          </p:nvPr>
        </p:nvSpPr>
        <p:spPr/>
        <p:txBody>
          <a:bodyPr/>
          <a:lstStyle/>
          <a:p>
            <a:fld id="{91A77652-A272-764B-86E5-82EF2036ADE8}" type="slidenum">
              <a:rPr lang="en-US" smtClean="0"/>
              <a:pPr/>
              <a:t>20</a:t>
            </a:fld>
            <a:endParaRPr lang="en-US"/>
          </a:p>
        </p:txBody>
      </p:sp>
      <p:sp>
        <p:nvSpPr>
          <p:cNvPr id="7" name="Oval 6">
            <a:extLst>
              <a:ext uri="{FF2B5EF4-FFF2-40B4-BE49-F238E27FC236}">
                <a16:creationId xmlns:a16="http://schemas.microsoft.com/office/drawing/2014/main" id="{5609C737-ABDA-D945-A098-563485CB533E}"/>
              </a:ext>
            </a:extLst>
          </p:cNvPr>
          <p:cNvSpPr/>
          <p:nvPr/>
        </p:nvSpPr>
        <p:spPr>
          <a:xfrm>
            <a:off x="2783840" y="843280"/>
            <a:ext cx="3444240" cy="3355340"/>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Cognitive Computing</a:t>
            </a:r>
          </a:p>
        </p:txBody>
      </p:sp>
    </p:spTree>
    <p:extLst>
      <p:ext uri="{BB962C8B-B14F-4D97-AF65-F5344CB8AC3E}">
        <p14:creationId xmlns:p14="http://schemas.microsoft.com/office/powerpoint/2010/main" val="222258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B11DA-C228-B84E-BD0E-84D720227768}"/>
              </a:ext>
            </a:extLst>
          </p:cNvPr>
          <p:cNvSpPr>
            <a:spLocks noGrp="1"/>
          </p:cNvSpPr>
          <p:nvPr>
            <p:ph type="title"/>
          </p:nvPr>
        </p:nvSpPr>
        <p:spPr>
          <a:xfrm>
            <a:off x="208845" y="234709"/>
            <a:ext cx="8229600" cy="857250"/>
          </a:xfrm>
        </p:spPr>
        <p:txBody>
          <a:bodyPr>
            <a:noAutofit/>
          </a:bodyPr>
          <a:lstStyle/>
          <a:p>
            <a:r>
              <a:rPr lang="en-US" sz="2000" dirty="0"/>
              <a:t>Machine Learning, Artificial Intelligence and Cognitive Computing</a:t>
            </a:r>
          </a:p>
        </p:txBody>
      </p:sp>
      <p:sp>
        <p:nvSpPr>
          <p:cNvPr id="4" name="Date Placeholder 3">
            <a:extLst>
              <a:ext uri="{FF2B5EF4-FFF2-40B4-BE49-F238E27FC236}">
                <a16:creationId xmlns:a16="http://schemas.microsoft.com/office/drawing/2014/main" id="{9C676676-FF97-294F-A5AF-81876CC35E90}"/>
              </a:ext>
            </a:extLst>
          </p:cNvPr>
          <p:cNvSpPr>
            <a:spLocks noGrp="1"/>
          </p:cNvSpPr>
          <p:nvPr>
            <p:ph type="dt" sz="half" idx="10"/>
          </p:nvPr>
        </p:nvSpPr>
        <p:spPr/>
        <p:txBody>
          <a:bodyPr/>
          <a:lstStyle/>
          <a:p>
            <a:fld id="{710A5F2A-C882-0248-9CB3-4CB56A0D3493}" type="datetime1">
              <a:rPr lang="en-US" smtClean="0"/>
              <a:pPr/>
              <a:t>7/25/2019</a:t>
            </a:fld>
            <a:endParaRPr lang="en-US"/>
          </a:p>
        </p:txBody>
      </p:sp>
      <p:sp>
        <p:nvSpPr>
          <p:cNvPr id="5" name="Slide Number Placeholder 4">
            <a:extLst>
              <a:ext uri="{FF2B5EF4-FFF2-40B4-BE49-F238E27FC236}">
                <a16:creationId xmlns:a16="http://schemas.microsoft.com/office/drawing/2014/main" id="{BAD34C05-12E4-5644-86F3-4CF0C08B1463}"/>
              </a:ext>
            </a:extLst>
          </p:cNvPr>
          <p:cNvSpPr>
            <a:spLocks noGrp="1"/>
          </p:cNvSpPr>
          <p:nvPr>
            <p:ph type="sldNum" sz="quarter" idx="12"/>
          </p:nvPr>
        </p:nvSpPr>
        <p:spPr/>
        <p:txBody>
          <a:bodyPr/>
          <a:lstStyle/>
          <a:p>
            <a:fld id="{91A77652-A272-764B-86E5-82EF2036ADE8}" type="slidenum">
              <a:rPr lang="en-US" smtClean="0"/>
              <a:pPr/>
              <a:t>21</a:t>
            </a:fld>
            <a:endParaRPr lang="en-US"/>
          </a:p>
        </p:txBody>
      </p:sp>
      <p:sp>
        <p:nvSpPr>
          <p:cNvPr id="7" name="Oval 6">
            <a:extLst>
              <a:ext uri="{FF2B5EF4-FFF2-40B4-BE49-F238E27FC236}">
                <a16:creationId xmlns:a16="http://schemas.microsoft.com/office/drawing/2014/main" id="{6FC8D2E6-2C2F-B143-9317-3742CBED7E57}"/>
              </a:ext>
            </a:extLst>
          </p:cNvPr>
          <p:cNvSpPr/>
          <p:nvPr/>
        </p:nvSpPr>
        <p:spPr>
          <a:xfrm>
            <a:off x="1941690" y="3454400"/>
            <a:ext cx="1196622" cy="914399"/>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C00000"/>
                </a:solidFill>
              </a:rPr>
              <a:t>Machine Learning</a:t>
            </a:r>
          </a:p>
        </p:txBody>
      </p:sp>
      <p:sp>
        <p:nvSpPr>
          <p:cNvPr id="8" name="Content Placeholder 7">
            <a:extLst>
              <a:ext uri="{FF2B5EF4-FFF2-40B4-BE49-F238E27FC236}">
                <a16:creationId xmlns:a16="http://schemas.microsoft.com/office/drawing/2014/main" id="{A2FF8AA3-EB19-6E47-BCD1-1B8BE643A13E}"/>
              </a:ext>
            </a:extLst>
          </p:cNvPr>
          <p:cNvSpPr>
            <a:spLocks noGrp="1"/>
          </p:cNvSpPr>
          <p:nvPr>
            <p:ph idx="1"/>
          </p:nvPr>
        </p:nvSpPr>
        <p:spPr>
          <a:xfrm>
            <a:off x="604660" y="1907822"/>
            <a:ext cx="4035777" cy="257386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indent="0" algn="ctr">
              <a:buNone/>
            </a:pPr>
            <a:r>
              <a:rPr lang="en-US" sz="2000" dirty="0">
                <a:solidFill>
                  <a:srgbClr val="C00000"/>
                </a:solidFill>
              </a:rPr>
              <a:t>Artificial Intelligence</a:t>
            </a:r>
          </a:p>
        </p:txBody>
      </p:sp>
      <p:sp>
        <p:nvSpPr>
          <p:cNvPr id="9" name="Oval 8">
            <a:extLst>
              <a:ext uri="{FF2B5EF4-FFF2-40B4-BE49-F238E27FC236}">
                <a16:creationId xmlns:a16="http://schemas.microsoft.com/office/drawing/2014/main" id="{843E0C3F-C7CE-7F42-8467-3C29F7D414A0}"/>
              </a:ext>
            </a:extLst>
          </p:cNvPr>
          <p:cNvSpPr/>
          <p:nvPr/>
        </p:nvSpPr>
        <p:spPr>
          <a:xfrm>
            <a:off x="457200" y="1133345"/>
            <a:ext cx="7404102" cy="374821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C00000"/>
                </a:solidFill>
              </a:rPr>
              <a:t>Cognitive Computing</a:t>
            </a:r>
          </a:p>
        </p:txBody>
      </p:sp>
    </p:spTree>
    <p:extLst>
      <p:ext uri="{BB962C8B-B14F-4D97-AF65-F5344CB8AC3E}">
        <p14:creationId xmlns:p14="http://schemas.microsoft.com/office/powerpoint/2010/main" val="3623540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788CA-60EA-B440-9BA8-EA460635F9FC}"/>
              </a:ext>
            </a:extLst>
          </p:cNvPr>
          <p:cNvSpPr>
            <a:spLocks noGrp="1"/>
          </p:cNvSpPr>
          <p:nvPr>
            <p:ph type="title"/>
          </p:nvPr>
        </p:nvSpPr>
        <p:spPr>
          <a:xfrm>
            <a:off x="-531340" y="199431"/>
            <a:ext cx="8229600" cy="857250"/>
          </a:xfrm>
        </p:spPr>
        <p:txBody>
          <a:bodyPr>
            <a:noAutofit/>
          </a:bodyPr>
          <a:lstStyle/>
          <a:p>
            <a:r>
              <a:rPr lang="en-US" sz="2400" dirty="0"/>
              <a:t>Machine Learning, Artificial Intelligence and Cognitive Computing</a:t>
            </a:r>
          </a:p>
        </p:txBody>
      </p:sp>
      <p:sp>
        <p:nvSpPr>
          <p:cNvPr id="3" name="Content Placeholder 2">
            <a:extLst>
              <a:ext uri="{FF2B5EF4-FFF2-40B4-BE49-F238E27FC236}">
                <a16:creationId xmlns:a16="http://schemas.microsoft.com/office/drawing/2014/main" id="{D7E2993D-18EA-C949-A82D-DEA96AF81F3F}"/>
              </a:ext>
            </a:extLst>
          </p:cNvPr>
          <p:cNvSpPr>
            <a:spLocks noGrp="1"/>
          </p:cNvSpPr>
          <p:nvPr>
            <p:ph idx="1"/>
          </p:nvPr>
        </p:nvSpPr>
        <p:spPr/>
        <p:txBody>
          <a:bodyPr>
            <a:normAutofit fontScale="40000" lnSpcReduction="20000"/>
          </a:bodyPr>
          <a:lstStyle/>
          <a:p>
            <a:pPr fontAlgn="base"/>
            <a:r>
              <a:rPr lang="en-US" b="1" dirty="0"/>
              <a:t>Machine Learning </a:t>
            </a:r>
          </a:p>
          <a:p>
            <a:pPr lvl="1" fontAlgn="base"/>
            <a:r>
              <a:rPr lang="en-US" dirty="0"/>
              <a:t>Provides computers with the ability to continuing learning without being pre-programmed after a manual.</a:t>
            </a:r>
          </a:p>
          <a:p>
            <a:pPr lvl="1" fontAlgn="base"/>
            <a:r>
              <a:rPr lang="en-US" dirty="0"/>
              <a:t>Machine Learning is algorithms that learn from data and create foresights based on this data.</a:t>
            </a:r>
            <a:br>
              <a:rPr lang="en-US" dirty="0"/>
            </a:br>
            <a:r>
              <a:rPr lang="en-US" dirty="0"/>
              <a:t>A simple example of how it can be used: Building a model, that can predict customer demand by understanding the correlation between sales numbers from a store correlated with historical weather data and local events happening in the area. </a:t>
            </a:r>
          </a:p>
          <a:p>
            <a:pPr fontAlgn="base"/>
            <a:r>
              <a:rPr lang="en-US" b="1" dirty="0"/>
              <a:t>Artificial Intelligence</a:t>
            </a:r>
            <a:r>
              <a:rPr lang="en-US" dirty="0"/>
              <a:t> </a:t>
            </a:r>
          </a:p>
          <a:p>
            <a:pPr lvl="1" fontAlgn="base"/>
            <a:r>
              <a:rPr lang="en-US" dirty="0"/>
              <a:t>Machines work “intelligently”. </a:t>
            </a:r>
          </a:p>
          <a:p>
            <a:pPr lvl="1" fontAlgn="base"/>
            <a:r>
              <a:rPr lang="en-US" dirty="0"/>
              <a:t>The intelligence emerges from a business point of view when machines – based on information – are able to make decisions, which maximizes the chances of success in a given topic. </a:t>
            </a:r>
          </a:p>
          <a:p>
            <a:pPr lvl="1" fontAlgn="base"/>
            <a:r>
              <a:rPr lang="en-US" dirty="0"/>
              <a:t>By the use of Machine Learning, Artificial Intelligence is able to use learning from a data set to solve problems and give relevant recommendations. If we continue the example from above, we can use the learning about the correlation between weather, local events and sales numbers to create a fully automated system, that decides upon the daily supply shipped to a given store.</a:t>
            </a:r>
          </a:p>
          <a:p>
            <a:pPr fontAlgn="base"/>
            <a:r>
              <a:rPr lang="en-US" b="1" dirty="0"/>
              <a:t>Cognitive Computing </a:t>
            </a:r>
            <a:endParaRPr lang="en-US" dirty="0"/>
          </a:p>
          <a:p>
            <a:pPr lvl="1" fontAlgn="base"/>
            <a:r>
              <a:rPr lang="en-US" dirty="0"/>
              <a:t>Systems that learn at scale, reason with purpose and interact with humans naturally. </a:t>
            </a:r>
          </a:p>
          <a:p>
            <a:pPr lvl="1" fontAlgn="base"/>
            <a:r>
              <a:rPr lang="en-US" dirty="0"/>
              <a:t>Mixture of computer science and cognitive science – that is, the understanding of the human brain and how it works. </a:t>
            </a:r>
          </a:p>
          <a:p>
            <a:pPr lvl="1" fontAlgn="base"/>
            <a:r>
              <a:rPr lang="en-US" dirty="0"/>
              <a:t>By means of self-teaching algorithms that use data mining, visual recognition, and natural language processing, the computer is able to solve problems and thereby optimize human processes. </a:t>
            </a:r>
          </a:p>
        </p:txBody>
      </p:sp>
      <p:sp>
        <p:nvSpPr>
          <p:cNvPr id="4" name="Date Placeholder 3">
            <a:extLst>
              <a:ext uri="{FF2B5EF4-FFF2-40B4-BE49-F238E27FC236}">
                <a16:creationId xmlns:a16="http://schemas.microsoft.com/office/drawing/2014/main" id="{BB05A7D8-127C-794B-B26F-C47EF381187E}"/>
              </a:ext>
            </a:extLst>
          </p:cNvPr>
          <p:cNvSpPr>
            <a:spLocks noGrp="1"/>
          </p:cNvSpPr>
          <p:nvPr>
            <p:ph type="dt" sz="half" idx="10"/>
          </p:nvPr>
        </p:nvSpPr>
        <p:spPr/>
        <p:txBody>
          <a:bodyPr/>
          <a:lstStyle/>
          <a:p>
            <a:fld id="{710A5F2A-C882-0248-9CB3-4CB56A0D3493}" type="datetime1">
              <a:rPr lang="en-US" smtClean="0"/>
              <a:pPr/>
              <a:t>7/25/2019</a:t>
            </a:fld>
            <a:endParaRPr lang="en-US"/>
          </a:p>
        </p:txBody>
      </p:sp>
      <p:sp>
        <p:nvSpPr>
          <p:cNvPr id="5" name="Slide Number Placeholder 4">
            <a:extLst>
              <a:ext uri="{FF2B5EF4-FFF2-40B4-BE49-F238E27FC236}">
                <a16:creationId xmlns:a16="http://schemas.microsoft.com/office/drawing/2014/main" id="{4AF9012F-0B65-E04B-A01A-A3C40D945D61}"/>
              </a:ext>
            </a:extLst>
          </p:cNvPr>
          <p:cNvSpPr>
            <a:spLocks noGrp="1"/>
          </p:cNvSpPr>
          <p:nvPr>
            <p:ph type="sldNum" sz="quarter" idx="12"/>
          </p:nvPr>
        </p:nvSpPr>
        <p:spPr/>
        <p:txBody>
          <a:bodyPr/>
          <a:lstStyle/>
          <a:p>
            <a:fld id="{91A77652-A272-764B-86E5-82EF2036ADE8}" type="slidenum">
              <a:rPr lang="en-US" smtClean="0"/>
              <a:pPr/>
              <a:t>22</a:t>
            </a:fld>
            <a:endParaRPr lang="en-US"/>
          </a:p>
        </p:txBody>
      </p:sp>
    </p:spTree>
    <p:extLst>
      <p:ext uri="{BB962C8B-B14F-4D97-AF65-F5344CB8AC3E}">
        <p14:creationId xmlns:p14="http://schemas.microsoft.com/office/powerpoint/2010/main" val="773837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A09EC-D04B-8E42-B050-C9CC868F463D}"/>
              </a:ext>
            </a:extLst>
          </p:cNvPr>
          <p:cNvSpPr>
            <a:spLocks noGrp="1"/>
          </p:cNvSpPr>
          <p:nvPr>
            <p:ph type="title"/>
          </p:nvPr>
        </p:nvSpPr>
        <p:spPr>
          <a:xfrm>
            <a:off x="114138" y="226093"/>
            <a:ext cx="8229600" cy="857250"/>
          </a:xfrm>
        </p:spPr>
        <p:txBody>
          <a:bodyPr/>
          <a:lstStyle/>
          <a:p>
            <a:r>
              <a:rPr lang="en-US" dirty="0"/>
              <a:t>Machine Learning Methodologies</a:t>
            </a:r>
          </a:p>
        </p:txBody>
      </p:sp>
      <p:graphicFrame>
        <p:nvGraphicFramePr>
          <p:cNvPr id="6" name="Content Placeholder 5">
            <a:extLst>
              <a:ext uri="{FF2B5EF4-FFF2-40B4-BE49-F238E27FC236}">
                <a16:creationId xmlns:a16="http://schemas.microsoft.com/office/drawing/2014/main" id="{7CCFC641-519D-C946-B9A2-E61731039A37}"/>
              </a:ext>
            </a:extLst>
          </p:cNvPr>
          <p:cNvGraphicFramePr>
            <a:graphicFrameLocks noGrp="1"/>
          </p:cNvGraphicFramePr>
          <p:nvPr>
            <p:ph idx="1"/>
            <p:extLst>
              <p:ext uri="{D42A27DB-BD31-4B8C-83A1-F6EECF244321}">
                <p14:modId xmlns:p14="http://schemas.microsoft.com/office/powerpoint/2010/main" val="278316692"/>
              </p:ext>
            </p:extLst>
          </p:nvPr>
        </p:nvGraphicFramePr>
        <p:xfrm>
          <a:off x="457200" y="1200151"/>
          <a:ext cx="8229600" cy="3394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4865E6C5-0DAA-F14E-B1CF-F50BFF2A5EEE}"/>
              </a:ext>
            </a:extLst>
          </p:cNvPr>
          <p:cNvSpPr>
            <a:spLocks noGrp="1"/>
          </p:cNvSpPr>
          <p:nvPr>
            <p:ph type="dt" sz="half" idx="10"/>
          </p:nvPr>
        </p:nvSpPr>
        <p:spPr/>
        <p:txBody>
          <a:bodyPr/>
          <a:lstStyle/>
          <a:p>
            <a:fld id="{710A5F2A-C882-0248-9CB3-4CB56A0D3493}" type="datetime1">
              <a:rPr lang="en-US" smtClean="0"/>
              <a:pPr/>
              <a:t>7/25/2019</a:t>
            </a:fld>
            <a:endParaRPr lang="en-US"/>
          </a:p>
        </p:txBody>
      </p:sp>
      <p:sp>
        <p:nvSpPr>
          <p:cNvPr id="5" name="Slide Number Placeholder 4">
            <a:extLst>
              <a:ext uri="{FF2B5EF4-FFF2-40B4-BE49-F238E27FC236}">
                <a16:creationId xmlns:a16="http://schemas.microsoft.com/office/drawing/2014/main" id="{E1369AC0-D90A-0D4D-BCE7-7F0F34010BBE}"/>
              </a:ext>
            </a:extLst>
          </p:cNvPr>
          <p:cNvSpPr>
            <a:spLocks noGrp="1"/>
          </p:cNvSpPr>
          <p:nvPr>
            <p:ph type="sldNum" sz="quarter" idx="12"/>
          </p:nvPr>
        </p:nvSpPr>
        <p:spPr/>
        <p:txBody>
          <a:bodyPr/>
          <a:lstStyle/>
          <a:p>
            <a:fld id="{91A77652-A272-764B-86E5-82EF2036ADE8}" type="slidenum">
              <a:rPr lang="en-US" smtClean="0"/>
              <a:pPr/>
              <a:t>23</a:t>
            </a:fld>
            <a:endParaRPr lang="en-US"/>
          </a:p>
        </p:txBody>
      </p:sp>
    </p:spTree>
    <p:extLst>
      <p:ext uri="{BB962C8B-B14F-4D97-AF65-F5344CB8AC3E}">
        <p14:creationId xmlns:p14="http://schemas.microsoft.com/office/powerpoint/2010/main" val="718754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b="1" dirty="0"/>
              <a:t>Cognitive Computing- continued</a:t>
            </a:r>
          </a:p>
        </p:txBody>
      </p:sp>
      <p:sp>
        <p:nvSpPr>
          <p:cNvPr id="3" name="Content Placeholder 2"/>
          <p:cNvSpPr>
            <a:spLocks noGrp="1"/>
          </p:cNvSpPr>
          <p:nvPr>
            <p:ph idx="1"/>
          </p:nvPr>
        </p:nvSpPr>
        <p:spPr/>
        <p:txBody>
          <a:bodyPr>
            <a:normAutofit fontScale="85000" lnSpcReduction="10000"/>
          </a:bodyPr>
          <a:lstStyle/>
          <a:p>
            <a:r>
              <a:rPr lang="en-US" dirty="0"/>
              <a:t>Cognitive systems are probabilistic, meaning they are designed to adapt and make sense of the complexity and unpredictability of unstructured information. </a:t>
            </a:r>
          </a:p>
          <a:p>
            <a:r>
              <a:rPr lang="en-US" dirty="0"/>
              <a:t>They can “read” text, “see” images and “hear” natural speech. </a:t>
            </a:r>
          </a:p>
          <a:p>
            <a:r>
              <a:rPr lang="en-US" dirty="0"/>
              <a:t>They interpret that information, organize it and offer explanations of what it means, along with the rationale for their conclusions. </a:t>
            </a:r>
          </a:p>
        </p:txBody>
      </p:sp>
    </p:spTree>
    <p:extLst>
      <p:ext uri="{BB962C8B-B14F-4D97-AF65-F5344CB8AC3E}">
        <p14:creationId xmlns:p14="http://schemas.microsoft.com/office/powerpoint/2010/main" val="3928009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700" b="1" dirty="0"/>
              <a:t>What is Cognitive Procurement and its Applications?</a:t>
            </a:r>
          </a:p>
        </p:txBody>
      </p:sp>
      <p:sp>
        <p:nvSpPr>
          <p:cNvPr id="3" name="Content Placeholder 2"/>
          <p:cNvSpPr>
            <a:spLocks noGrp="1"/>
          </p:cNvSpPr>
          <p:nvPr>
            <p:ph idx="1"/>
          </p:nvPr>
        </p:nvSpPr>
        <p:spPr/>
        <p:txBody>
          <a:bodyPr>
            <a:normAutofit fontScale="85000" lnSpcReduction="20000"/>
          </a:bodyPr>
          <a:lstStyle/>
          <a:p>
            <a:r>
              <a:rPr lang="en-US" dirty="0"/>
              <a:t>When cognitive computing is applied to procurement solutions, the result is cognitive procurement, a process in which computers use data mining, pattern recognition, and natural language process (NLP) to mimic human activity concerning procurement processes. </a:t>
            </a:r>
          </a:p>
          <a:p>
            <a:r>
              <a:rPr lang="en-US" dirty="0"/>
              <a:t>This cuts down on a great deal of manual work that would otherwise be required, cutting costs for your procurement team while also making it more efficient.</a:t>
            </a:r>
          </a:p>
          <a:p>
            <a:endParaRPr lang="en-US" dirty="0"/>
          </a:p>
        </p:txBody>
      </p:sp>
    </p:spTree>
    <p:extLst>
      <p:ext uri="{BB962C8B-B14F-4D97-AF65-F5344CB8AC3E}">
        <p14:creationId xmlns:p14="http://schemas.microsoft.com/office/powerpoint/2010/main" val="251466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6DF7558-611E-124D-8BA2-22B081C0530E}"/>
              </a:ext>
            </a:extLst>
          </p:cNvPr>
          <p:cNvSpPr>
            <a:spLocks noGrp="1"/>
          </p:cNvSpPr>
          <p:nvPr>
            <p:ph type="dt" sz="half" idx="10"/>
          </p:nvPr>
        </p:nvSpPr>
        <p:spPr/>
        <p:txBody>
          <a:bodyPr/>
          <a:lstStyle/>
          <a:p>
            <a:fld id="{4108EAEC-21CA-1340-BC47-21E311D9F2EA}" type="datetime1">
              <a:rPr lang="en-US" smtClean="0"/>
              <a:pPr/>
              <a:t>7/25/2019</a:t>
            </a:fld>
            <a:endParaRPr lang="en-US"/>
          </a:p>
        </p:txBody>
      </p:sp>
      <p:sp>
        <p:nvSpPr>
          <p:cNvPr id="6" name="Slide Number Placeholder 5">
            <a:extLst>
              <a:ext uri="{FF2B5EF4-FFF2-40B4-BE49-F238E27FC236}">
                <a16:creationId xmlns:a16="http://schemas.microsoft.com/office/drawing/2014/main" id="{256BCF00-797B-D448-9B09-A609C94B5E21}"/>
              </a:ext>
            </a:extLst>
          </p:cNvPr>
          <p:cNvSpPr>
            <a:spLocks noGrp="1"/>
          </p:cNvSpPr>
          <p:nvPr>
            <p:ph type="sldNum" sz="quarter" idx="12"/>
          </p:nvPr>
        </p:nvSpPr>
        <p:spPr/>
        <p:txBody>
          <a:bodyPr/>
          <a:lstStyle/>
          <a:p>
            <a:fld id="{91A77652-A272-764B-86E5-82EF2036ADE8}" type="slidenum">
              <a:rPr lang="en-US" smtClean="0"/>
              <a:pPr/>
              <a:t>26</a:t>
            </a:fld>
            <a:endParaRPr lang="en-US"/>
          </a:p>
        </p:txBody>
      </p:sp>
      <p:sp>
        <p:nvSpPr>
          <p:cNvPr id="7" name="Oval 6">
            <a:extLst>
              <a:ext uri="{FF2B5EF4-FFF2-40B4-BE49-F238E27FC236}">
                <a16:creationId xmlns:a16="http://schemas.microsoft.com/office/drawing/2014/main" id="{5609C737-ABDA-D945-A098-563485CB533E}"/>
              </a:ext>
            </a:extLst>
          </p:cNvPr>
          <p:cNvSpPr/>
          <p:nvPr/>
        </p:nvSpPr>
        <p:spPr>
          <a:xfrm>
            <a:off x="2783840" y="843280"/>
            <a:ext cx="3444240" cy="3355340"/>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Control Tower</a:t>
            </a:r>
          </a:p>
        </p:txBody>
      </p:sp>
    </p:spTree>
    <p:extLst>
      <p:ext uri="{BB962C8B-B14F-4D97-AF65-F5344CB8AC3E}">
        <p14:creationId xmlns:p14="http://schemas.microsoft.com/office/powerpoint/2010/main" val="978652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EE0A38-B0AD-9B4D-9062-55211B4FA553}"/>
              </a:ext>
            </a:extLst>
          </p:cNvPr>
          <p:cNvSpPr>
            <a:spLocks noGrp="1"/>
          </p:cNvSpPr>
          <p:nvPr>
            <p:ph type="title"/>
          </p:nvPr>
        </p:nvSpPr>
        <p:spPr/>
        <p:txBody>
          <a:bodyPr/>
          <a:lstStyle/>
          <a:p>
            <a:r>
              <a:rPr lang="en-US" dirty="0"/>
              <a:t>Control Tower</a:t>
            </a:r>
          </a:p>
        </p:txBody>
      </p:sp>
      <p:sp>
        <p:nvSpPr>
          <p:cNvPr id="5" name="Content Placeholder 4">
            <a:extLst>
              <a:ext uri="{FF2B5EF4-FFF2-40B4-BE49-F238E27FC236}">
                <a16:creationId xmlns:a16="http://schemas.microsoft.com/office/drawing/2014/main" id="{B5269A66-190A-3844-977A-4A5E8BA31A33}"/>
              </a:ext>
            </a:extLst>
          </p:cNvPr>
          <p:cNvSpPr>
            <a:spLocks noGrp="1"/>
          </p:cNvSpPr>
          <p:nvPr>
            <p:ph idx="1"/>
          </p:nvPr>
        </p:nvSpPr>
        <p:spPr/>
        <p:txBody>
          <a:bodyPr>
            <a:normAutofit fontScale="92500" lnSpcReduction="20000"/>
          </a:bodyPr>
          <a:lstStyle/>
          <a:p>
            <a:r>
              <a:rPr lang="en-US" dirty="0"/>
              <a:t>Supply Chain Control Tower software orchestrates orders and processes across global locations, streamlining inbound, outbound, domestic, and international orders, giving you inventory visibility with integration across operational systems.</a:t>
            </a:r>
          </a:p>
          <a:p>
            <a:r>
              <a:rPr lang="en-US" dirty="0"/>
              <a:t>Control tower generally include dashboarding capabilities.</a:t>
            </a:r>
          </a:p>
        </p:txBody>
      </p:sp>
      <p:sp>
        <p:nvSpPr>
          <p:cNvPr id="2" name="Date Placeholder 1">
            <a:extLst>
              <a:ext uri="{FF2B5EF4-FFF2-40B4-BE49-F238E27FC236}">
                <a16:creationId xmlns:a16="http://schemas.microsoft.com/office/drawing/2014/main" id="{320D3F8B-0972-CE4C-9F37-5A42DB3C4004}"/>
              </a:ext>
            </a:extLst>
          </p:cNvPr>
          <p:cNvSpPr>
            <a:spLocks noGrp="1"/>
          </p:cNvSpPr>
          <p:nvPr>
            <p:ph type="dt" sz="half" idx="10"/>
          </p:nvPr>
        </p:nvSpPr>
        <p:spPr/>
        <p:txBody>
          <a:bodyPr/>
          <a:lstStyle/>
          <a:p>
            <a:fld id="{77CD88C9-027C-744B-B355-4459BDF1AC56}" type="datetime1">
              <a:rPr lang="en-US" smtClean="0"/>
              <a:pPr/>
              <a:t>7/25/2019</a:t>
            </a:fld>
            <a:endParaRPr lang="en-US"/>
          </a:p>
        </p:txBody>
      </p:sp>
      <p:sp>
        <p:nvSpPr>
          <p:cNvPr id="3" name="Slide Number Placeholder 2">
            <a:extLst>
              <a:ext uri="{FF2B5EF4-FFF2-40B4-BE49-F238E27FC236}">
                <a16:creationId xmlns:a16="http://schemas.microsoft.com/office/drawing/2014/main" id="{5009502E-C1D2-9240-907C-35DE704C011E}"/>
              </a:ext>
            </a:extLst>
          </p:cNvPr>
          <p:cNvSpPr>
            <a:spLocks noGrp="1"/>
          </p:cNvSpPr>
          <p:nvPr>
            <p:ph type="sldNum" sz="quarter" idx="12"/>
          </p:nvPr>
        </p:nvSpPr>
        <p:spPr/>
        <p:txBody>
          <a:bodyPr/>
          <a:lstStyle/>
          <a:p>
            <a:fld id="{91A77652-A272-764B-86E5-82EF2036ADE8}" type="slidenum">
              <a:rPr lang="en-US" smtClean="0"/>
              <a:pPr/>
              <a:t>27</a:t>
            </a:fld>
            <a:endParaRPr lang="en-US"/>
          </a:p>
        </p:txBody>
      </p:sp>
    </p:spTree>
    <p:extLst>
      <p:ext uri="{BB962C8B-B14F-4D97-AF65-F5344CB8AC3E}">
        <p14:creationId xmlns:p14="http://schemas.microsoft.com/office/powerpoint/2010/main" val="3951499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6DF7558-611E-124D-8BA2-22B081C0530E}"/>
              </a:ext>
            </a:extLst>
          </p:cNvPr>
          <p:cNvSpPr>
            <a:spLocks noGrp="1"/>
          </p:cNvSpPr>
          <p:nvPr>
            <p:ph type="dt" sz="half" idx="10"/>
          </p:nvPr>
        </p:nvSpPr>
        <p:spPr/>
        <p:txBody>
          <a:bodyPr/>
          <a:lstStyle/>
          <a:p>
            <a:fld id="{4108EAEC-21CA-1340-BC47-21E311D9F2EA}" type="datetime1">
              <a:rPr lang="en-US" smtClean="0"/>
              <a:pPr/>
              <a:t>7/25/2019</a:t>
            </a:fld>
            <a:endParaRPr lang="en-US"/>
          </a:p>
        </p:txBody>
      </p:sp>
      <p:sp>
        <p:nvSpPr>
          <p:cNvPr id="6" name="Slide Number Placeholder 5">
            <a:extLst>
              <a:ext uri="{FF2B5EF4-FFF2-40B4-BE49-F238E27FC236}">
                <a16:creationId xmlns:a16="http://schemas.microsoft.com/office/drawing/2014/main" id="{256BCF00-797B-D448-9B09-A609C94B5E21}"/>
              </a:ext>
            </a:extLst>
          </p:cNvPr>
          <p:cNvSpPr>
            <a:spLocks noGrp="1"/>
          </p:cNvSpPr>
          <p:nvPr>
            <p:ph type="sldNum" sz="quarter" idx="12"/>
          </p:nvPr>
        </p:nvSpPr>
        <p:spPr/>
        <p:txBody>
          <a:bodyPr/>
          <a:lstStyle/>
          <a:p>
            <a:fld id="{91A77652-A272-764B-86E5-82EF2036ADE8}" type="slidenum">
              <a:rPr lang="en-US" smtClean="0"/>
              <a:pPr/>
              <a:t>28</a:t>
            </a:fld>
            <a:endParaRPr lang="en-US"/>
          </a:p>
        </p:txBody>
      </p:sp>
      <p:sp>
        <p:nvSpPr>
          <p:cNvPr id="7" name="Oval 6">
            <a:extLst>
              <a:ext uri="{FF2B5EF4-FFF2-40B4-BE49-F238E27FC236}">
                <a16:creationId xmlns:a16="http://schemas.microsoft.com/office/drawing/2014/main" id="{5609C737-ABDA-D945-A098-563485CB533E}"/>
              </a:ext>
            </a:extLst>
          </p:cNvPr>
          <p:cNvSpPr/>
          <p:nvPr/>
        </p:nvSpPr>
        <p:spPr>
          <a:xfrm>
            <a:off x="2783840" y="843280"/>
            <a:ext cx="3444240" cy="3355340"/>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Cybersecurity</a:t>
            </a:r>
          </a:p>
        </p:txBody>
      </p:sp>
    </p:spTree>
    <p:extLst>
      <p:ext uri="{BB962C8B-B14F-4D97-AF65-F5344CB8AC3E}">
        <p14:creationId xmlns:p14="http://schemas.microsoft.com/office/powerpoint/2010/main" val="807960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1F73CC-54AD-5A42-80E3-4B7E03FBCD5B}"/>
              </a:ext>
            </a:extLst>
          </p:cNvPr>
          <p:cNvSpPr>
            <a:spLocks noGrp="1"/>
          </p:cNvSpPr>
          <p:nvPr>
            <p:ph type="title"/>
          </p:nvPr>
        </p:nvSpPr>
        <p:spPr/>
        <p:txBody>
          <a:bodyPr/>
          <a:lstStyle/>
          <a:p>
            <a:r>
              <a:rPr lang="en-US" dirty="0"/>
              <a:t>Cybersecurity</a:t>
            </a:r>
          </a:p>
        </p:txBody>
      </p:sp>
      <p:sp>
        <p:nvSpPr>
          <p:cNvPr id="7" name="Content Placeholder 6">
            <a:extLst>
              <a:ext uri="{FF2B5EF4-FFF2-40B4-BE49-F238E27FC236}">
                <a16:creationId xmlns:a16="http://schemas.microsoft.com/office/drawing/2014/main" id="{A60A5E24-85EC-5C41-B1B9-BF08F4A35E5A}"/>
              </a:ext>
            </a:extLst>
          </p:cNvPr>
          <p:cNvSpPr>
            <a:spLocks noGrp="1"/>
          </p:cNvSpPr>
          <p:nvPr>
            <p:ph sz="half" idx="1"/>
          </p:nvPr>
        </p:nvSpPr>
        <p:spPr>
          <a:xfrm>
            <a:off x="457200" y="900114"/>
            <a:ext cx="3979310" cy="3712346"/>
          </a:xfrm>
        </p:spPr>
        <p:txBody>
          <a:bodyPr>
            <a:normAutofit fontScale="77500" lnSpcReduction="20000"/>
          </a:bodyPr>
          <a:lstStyle/>
          <a:p>
            <a:endParaRPr lang="en-US" dirty="0"/>
          </a:p>
          <a:p>
            <a:pPr marL="0" indent="0">
              <a:buNone/>
            </a:pPr>
            <a:r>
              <a:rPr lang="en-US" dirty="0"/>
              <a:t>“Over 60% of reported attacks on publicly traded U.S. firms in 2017 were launched through the IT systems of suppliers or other third parties such as contractors, up from less than one-quarter of attacks in 2010.”</a:t>
            </a:r>
          </a:p>
          <a:p>
            <a:pPr marL="0" indent="0">
              <a:buNone/>
            </a:pPr>
            <a:endParaRPr lang="en-US" dirty="0"/>
          </a:p>
          <a:p>
            <a:pPr marL="0" indent="0">
              <a:buNone/>
            </a:pPr>
            <a:r>
              <a:rPr lang="en-US" sz="1600" dirty="0"/>
              <a:t>Source: Zac Rogers and Tom Choi, JULY 10, 2018. Purchasing Managers Have a Lead Role to Play in Cyber Defense. </a:t>
            </a:r>
            <a:r>
              <a:rPr lang="en-US" sz="1600" i="1" dirty="0"/>
              <a:t>Harvard Business Review, </a:t>
            </a:r>
            <a:r>
              <a:rPr lang="en-US" sz="1600" dirty="0"/>
              <a:t>https://</a:t>
            </a:r>
            <a:r>
              <a:rPr lang="en-US" sz="1600" dirty="0" err="1"/>
              <a:t>hbr.org</a:t>
            </a:r>
            <a:r>
              <a:rPr lang="en-US" sz="1600" dirty="0"/>
              <a:t>/2018/07/purchasing-managers-have-a-lead-role-to-play-in-cyber-defense</a:t>
            </a:r>
            <a:br>
              <a:rPr lang="en-US" dirty="0"/>
            </a:br>
            <a:endParaRPr lang="en-US" dirty="0"/>
          </a:p>
        </p:txBody>
      </p:sp>
      <p:sp>
        <p:nvSpPr>
          <p:cNvPr id="8" name="Content Placeholder 7">
            <a:extLst>
              <a:ext uri="{FF2B5EF4-FFF2-40B4-BE49-F238E27FC236}">
                <a16:creationId xmlns:a16="http://schemas.microsoft.com/office/drawing/2014/main" id="{247ED5C1-AB96-5C47-ACCA-023B2581019B}"/>
              </a:ext>
            </a:extLst>
          </p:cNvPr>
          <p:cNvSpPr>
            <a:spLocks noGrp="1"/>
          </p:cNvSpPr>
          <p:nvPr>
            <p:ph sz="half" idx="2"/>
          </p:nvPr>
        </p:nvSpPr>
        <p:spPr/>
        <p:txBody>
          <a:bodyPr>
            <a:normAutofit fontScale="77500" lnSpcReduction="20000"/>
          </a:bodyPr>
          <a:lstStyle/>
          <a:p>
            <a:endParaRPr lang="en-US"/>
          </a:p>
        </p:txBody>
      </p:sp>
      <p:sp>
        <p:nvSpPr>
          <p:cNvPr id="2" name="Date Placeholder 1">
            <a:extLst>
              <a:ext uri="{FF2B5EF4-FFF2-40B4-BE49-F238E27FC236}">
                <a16:creationId xmlns:a16="http://schemas.microsoft.com/office/drawing/2014/main" id="{18BFEC28-57A1-3E4A-B5A0-B96699BDF598}"/>
              </a:ext>
            </a:extLst>
          </p:cNvPr>
          <p:cNvSpPr>
            <a:spLocks noGrp="1"/>
          </p:cNvSpPr>
          <p:nvPr>
            <p:ph type="dt" sz="half" idx="10"/>
          </p:nvPr>
        </p:nvSpPr>
        <p:spPr/>
        <p:txBody>
          <a:bodyPr/>
          <a:lstStyle/>
          <a:p>
            <a:fld id="{77CD88C9-027C-744B-B355-4459BDF1AC56}" type="datetime1">
              <a:rPr lang="en-US" smtClean="0"/>
              <a:pPr/>
              <a:t>7/25/2019</a:t>
            </a:fld>
            <a:endParaRPr lang="en-US"/>
          </a:p>
        </p:txBody>
      </p:sp>
      <p:sp>
        <p:nvSpPr>
          <p:cNvPr id="3" name="Slide Number Placeholder 2">
            <a:extLst>
              <a:ext uri="{FF2B5EF4-FFF2-40B4-BE49-F238E27FC236}">
                <a16:creationId xmlns:a16="http://schemas.microsoft.com/office/drawing/2014/main" id="{787E1B0E-4450-EB4E-BC79-6E06A404B5D6}"/>
              </a:ext>
            </a:extLst>
          </p:cNvPr>
          <p:cNvSpPr>
            <a:spLocks noGrp="1"/>
          </p:cNvSpPr>
          <p:nvPr>
            <p:ph type="sldNum" sz="quarter" idx="12"/>
          </p:nvPr>
        </p:nvSpPr>
        <p:spPr/>
        <p:txBody>
          <a:bodyPr/>
          <a:lstStyle/>
          <a:p>
            <a:fld id="{91A77652-A272-764B-86E5-82EF2036ADE8}" type="slidenum">
              <a:rPr lang="en-US" smtClean="0"/>
              <a:pPr/>
              <a:t>29</a:t>
            </a:fld>
            <a:endParaRPr lang="en-US"/>
          </a:p>
        </p:txBody>
      </p:sp>
      <p:pic>
        <p:nvPicPr>
          <p:cNvPr id="5" name="Picture 4">
            <a:extLst>
              <a:ext uri="{FF2B5EF4-FFF2-40B4-BE49-F238E27FC236}">
                <a16:creationId xmlns:a16="http://schemas.microsoft.com/office/drawing/2014/main" id="{1BF6F3BC-206A-B84A-B66F-045352FE6F7F}"/>
              </a:ext>
            </a:extLst>
          </p:cNvPr>
          <p:cNvPicPr>
            <a:picLocks noChangeAspect="1"/>
          </p:cNvPicPr>
          <p:nvPr/>
        </p:nvPicPr>
        <p:blipFill>
          <a:blip r:embed="rId2"/>
          <a:stretch>
            <a:fillRect/>
          </a:stretch>
        </p:blipFill>
        <p:spPr>
          <a:xfrm>
            <a:off x="4648200" y="900114"/>
            <a:ext cx="3720262" cy="3867115"/>
          </a:xfrm>
          <a:prstGeom prst="rect">
            <a:avLst/>
          </a:prstGeom>
        </p:spPr>
      </p:pic>
    </p:spTree>
    <p:extLst>
      <p:ext uri="{BB962C8B-B14F-4D97-AF65-F5344CB8AC3E}">
        <p14:creationId xmlns:p14="http://schemas.microsoft.com/office/powerpoint/2010/main" val="2040422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BF0F147-5749-264C-8286-E9E3416AD038}"/>
              </a:ext>
            </a:extLst>
          </p:cNvPr>
          <p:cNvSpPr>
            <a:spLocks noGrp="1"/>
          </p:cNvSpPr>
          <p:nvPr>
            <p:ph type="title"/>
          </p:nvPr>
        </p:nvSpPr>
        <p:spPr/>
        <p:txBody>
          <a:bodyPr/>
          <a:lstStyle/>
          <a:p>
            <a:r>
              <a:rPr lang="en-US" dirty="0"/>
              <a:t>Digital Supply Chain </a:t>
            </a:r>
          </a:p>
        </p:txBody>
      </p:sp>
      <p:sp>
        <p:nvSpPr>
          <p:cNvPr id="4" name="Date Placeholder 3">
            <a:extLst>
              <a:ext uri="{FF2B5EF4-FFF2-40B4-BE49-F238E27FC236}">
                <a16:creationId xmlns:a16="http://schemas.microsoft.com/office/drawing/2014/main" id="{30B31EE3-BDD6-4D45-8E7F-372607804015}"/>
              </a:ext>
            </a:extLst>
          </p:cNvPr>
          <p:cNvSpPr>
            <a:spLocks noGrp="1"/>
          </p:cNvSpPr>
          <p:nvPr>
            <p:ph type="dt" sz="half" idx="10"/>
          </p:nvPr>
        </p:nvSpPr>
        <p:spPr/>
        <p:txBody>
          <a:bodyPr/>
          <a:lstStyle/>
          <a:p>
            <a:fld id="{710A5F2A-C882-0248-9CB3-4CB56A0D3493}" type="datetime1">
              <a:rPr lang="en-US" smtClean="0"/>
              <a:pPr/>
              <a:t>7/25/2019</a:t>
            </a:fld>
            <a:endParaRPr lang="en-US"/>
          </a:p>
        </p:txBody>
      </p:sp>
      <p:sp>
        <p:nvSpPr>
          <p:cNvPr id="5" name="Slide Number Placeholder 4">
            <a:extLst>
              <a:ext uri="{FF2B5EF4-FFF2-40B4-BE49-F238E27FC236}">
                <a16:creationId xmlns:a16="http://schemas.microsoft.com/office/drawing/2014/main" id="{00B90381-E3AB-4A42-9363-6E7DB2DDBC04}"/>
              </a:ext>
            </a:extLst>
          </p:cNvPr>
          <p:cNvSpPr>
            <a:spLocks noGrp="1"/>
          </p:cNvSpPr>
          <p:nvPr>
            <p:ph type="sldNum" sz="quarter" idx="12"/>
          </p:nvPr>
        </p:nvSpPr>
        <p:spPr/>
        <p:txBody>
          <a:bodyPr/>
          <a:lstStyle/>
          <a:p>
            <a:fld id="{91A77652-A272-764B-86E5-82EF2036ADE8}" type="slidenum">
              <a:rPr lang="en-US" smtClean="0"/>
              <a:pPr/>
              <a:t>3</a:t>
            </a:fld>
            <a:endParaRPr lang="en-US"/>
          </a:p>
        </p:txBody>
      </p:sp>
      <p:pic>
        <p:nvPicPr>
          <p:cNvPr id="1026" name="Picture 2" descr="https://lh3.googleusercontent.com/0aQ0O6OWQZFmyX3gIctOSgYdJ3Z-IbRAhwEcTZFQFiANH9ez9L_ZqRwGujPDxauC5uKptkEG_3yLXEnLJ1BAznVfMQi_E8QLn0ymYoJTZiRiHAxqa2H_NL1Vor-8LQd60L9wUY-P">
            <a:extLst>
              <a:ext uri="{FF2B5EF4-FFF2-40B4-BE49-F238E27FC236}">
                <a16:creationId xmlns:a16="http://schemas.microsoft.com/office/drawing/2014/main" id="{0684CB80-B666-344B-B745-25A60B870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100" y="482600"/>
            <a:ext cx="6273800" cy="417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303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6DF7558-611E-124D-8BA2-22B081C0530E}"/>
              </a:ext>
            </a:extLst>
          </p:cNvPr>
          <p:cNvSpPr>
            <a:spLocks noGrp="1"/>
          </p:cNvSpPr>
          <p:nvPr>
            <p:ph type="dt" sz="half" idx="10"/>
          </p:nvPr>
        </p:nvSpPr>
        <p:spPr/>
        <p:txBody>
          <a:bodyPr/>
          <a:lstStyle/>
          <a:p>
            <a:fld id="{4108EAEC-21CA-1340-BC47-21E311D9F2EA}" type="datetime1">
              <a:rPr lang="en-US" smtClean="0"/>
              <a:pPr/>
              <a:t>7/25/2019</a:t>
            </a:fld>
            <a:endParaRPr lang="en-US"/>
          </a:p>
        </p:txBody>
      </p:sp>
      <p:sp>
        <p:nvSpPr>
          <p:cNvPr id="6" name="Slide Number Placeholder 5">
            <a:extLst>
              <a:ext uri="{FF2B5EF4-FFF2-40B4-BE49-F238E27FC236}">
                <a16:creationId xmlns:a16="http://schemas.microsoft.com/office/drawing/2014/main" id="{256BCF00-797B-D448-9B09-A609C94B5E21}"/>
              </a:ext>
            </a:extLst>
          </p:cNvPr>
          <p:cNvSpPr>
            <a:spLocks noGrp="1"/>
          </p:cNvSpPr>
          <p:nvPr>
            <p:ph type="sldNum" sz="quarter" idx="12"/>
          </p:nvPr>
        </p:nvSpPr>
        <p:spPr/>
        <p:txBody>
          <a:bodyPr/>
          <a:lstStyle/>
          <a:p>
            <a:fld id="{91A77652-A272-764B-86E5-82EF2036ADE8}" type="slidenum">
              <a:rPr lang="en-US" smtClean="0"/>
              <a:pPr/>
              <a:t>30</a:t>
            </a:fld>
            <a:endParaRPr lang="en-US"/>
          </a:p>
        </p:txBody>
      </p:sp>
      <p:sp>
        <p:nvSpPr>
          <p:cNvPr id="7" name="Oval 6">
            <a:extLst>
              <a:ext uri="{FF2B5EF4-FFF2-40B4-BE49-F238E27FC236}">
                <a16:creationId xmlns:a16="http://schemas.microsoft.com/office/drawing/2014/main" id="{5609C737-ABDA-D945-A098-563485CB533E}"/>
              </a:ext>
            </a:extLst>
          </p:cNvPr>
          <p:cNvSpPr/>
          <p:nvPr/>
        </p:nvSpPr>
        <p:spPr>
          <a:xfrm>
            <a:off x="2783840" y="843280"/>
            <a:ext cx="3444240" cy="3355340"/>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Drones</a:t>
            </a:r>
          </a:p>
        </p:txBody>
      </p:sp>
    </p:spTree>
    <p:extLst>
      <p:ext uri="{BB962C8B-B14F-4D97-AF65-F5344CB8AC3E}">
        <p14:creationId xmlns:p14="http://schemas.microsoft.com/office/powerpoint/2010/main" val="899542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B1D025-E111-CB4B-B52E-DBFAE002241E}"/>
              </a:ext>
            </a:extLst>
          </p:cNvPr>
          <p:cNvSpPr>
            <a:spLocks noGrp="1"/>
          </p:cNvSpPr>
          <p:nvPr>
            <p:ph type="title"/>
          </p:nvPr>
        </p:nvSpPr>
        <p:spPr/>
        <p:txBody>
          <a:bodyPr/>
          <a:lstStyle/>
          <a:p>
            <a:r>
              <a:rPr lang="en-US" dirty="0"/>
              <a:t>Drones</a:t>
            </a:r>
          </a:p>
        </p:txBody>
      </p:sp>
      <p:sp>
        <p:nvSpPr>
          <p:cNvPr id="2" name="Date Placeholder 1">
            <a:extLst>
              <a:ext uri="{FF2B5EF4-FFF2-40B4-BE49-F238E27FC236}">
                <a16:creationId xmlns:a16="http://schemas.microsoft.com/office/drawing/2014/main" id="{E1A624A5-6E78-E04F-A659-9F5FBC2AEA36}"/>
              </a:ext>
            </a:extLst>
          </p:cNvPr>
          <p:cNvSpPr>
            <a:spLocks noGrp="1"/>
          </p:cNvSpPr>
          <p:nvPr>
            <p:ph type="dt" sz="half" idx="10"/>
          </p:nvPr>
        </p:nvSpPr>
        <p:spPr/>
        <p:txBody>
          <a:bodyPr/>
          <a:lstStyle/>
          <a:p>
            <a:fld id="{77CD88C9-027C-744B-B355-4459BDF1AC56}" type="datetime1">
              <a:rPr lang="en-US" smtClean="0"/>
              <a:pPr/>
              <a:t>7/25/2019</a:t>
            </a:fld>
            <a:endParaRPr lang="en-US"/>
          </a:p>
        </p:txBody>
      </p:sp>
      <p:sp>
        <p:nvSpPr>
          <p:cNvPr id="3" name="Slide Number Placeholder 2">
            <a:extLst>
              <a:ext uri="{FF2B5EF4-FFF2-40B4-BE49-F238E27FC236}">
                <a16:creationId xmlns:a16="http://schemas.microsoft.com/office/drawing/2014/main" id="{8ED438F7-0EF5-424F-B4B4-C13D2A77CEC1}"/>
              </a:ext>
            </a:extLst>
          </p:cNvPr>
          <p:cNvSpPr>
            <a:spLocks noGrp="1"/>
          </p:cNvSpPr>
          <p:nvPr>
            <p:ph type="sldNum" sz="quarter" idx="12"/>
          </p:nvPr>
        </p:nvSpPr>
        <p:spPr/>
        <p:txBody>
          <a:bodyPr/>
          <a:lstStyle/>
          <a:p>
            <a:fld id="{91A77652-A272-764B-86E5-82EF2036ADE8}" type="slidenum">
              <a:rPr lang="en-US" smtClean="0"/>
              <a:pPr/>
              <a:t>31</a:t>
            </a:fld>
            <a:endParaRPr lang="en-US"/>
          </a:p>
        </p:txBody>
      </p:sp>
      <p:pic>
        <p:nvPicPr>
          <p:cNvPr id="5" name="Picture 4">
            <a:extLst>
              <a:ext uri="{FF2B5EF4-FFF2-40B4-BE49-F238E27FC236}">
                <a16:creationId xmlns:a16="http://schemas.microsoft.com/office/drawing/2014/main" id="{700DFC19-AEF2-1E41-AF66-1E360F505E54}"/>
              </a:ext>
            </a:extLst>
          </p:cNvPr>
          <p:cNvPicPr>
            <a:picLocks noChangeAspect="1"/>
          </p:cNvPicPr>
          <p:nvPr/>
        </p:nvPicPr>
        <p:blipFill>
          <a:blip r:embed="rId2"/>
          <a:stretch>
            <a:fillRect/>
          </a:stretch>
        </p:blipFill>
        <p:spPr>
          <a:xfrm>
            <a:off x="567972" y="1063229"/>
            <a:ext cx="3729823" cy="1972733"/>
          </a:xfrm>
          <a:prstGeom prst="rect">
            <a:avLst/>
          </a:prstGeom>
        </p:spPr>
      </p:pic>
      <p:pic>
        <p:nvPicPr>
          <p:cNvPr id="6" name="Picture 5">
            <a:extLst>
              <a:ext uri="{FF2B5EF4-FFF2-40B4-BE49-F238E27FC236}">
                <a16:creationId xmlns:a16="http://schemas.microsoft.com/office/drawing/2014/main" id="{22FE1F6D-4839-3D43-ACB9-4C9EF86CFAD9}"/>
              </a:ext>
            </a:extLst>
          </p:cNvPr>
          <p:cNvPicPr>
            <a:picLocks noChangeAspect="1"/>
          </p:cNvPicPr>
          <p:nvPr/>
        </p:nvPicPr>
        <p:blipFill>
          <a:blip r:embed="rId3"/>
          <a:stretch>
            <a:fillRect/>
          </a:stretch>
        </p:blipFill>
        <p:spPr>
          <a:xfrm>
            <a:off x="4763911" y="1112617"/>
            <a:ext cx="3747911" cy="1873956"/>
          </a:xfrm>
          <a:prstGeom prst="rect">
            <a:avLst/>
          </a:prstGeom>
        </p:spPr>
      </p:pic>
      <p:pic>
        <p:nvPicPr>
          <p:cNvPr id="7" name="Picture 6">
            <a:extLst>
              <a:ext uri="{FF2B5EF4-FFF2-40B4-BE49-F238E27FC236}">
                <a16:creationId xmlns:a16="http://schemas.microsoft.com/office/drawing/2014/main" id="{47DD153C-775F-3D4B-8990-D857F7103E55}"/>
              </a:ext>
            </a:extLst>
          </p:cNvPr>
          <p:cNvPicPr>
            <a:picLocks noChangeAspect="1"/>
          </p:cNvPicPr>
          <p:nvPr/>
        </p:nvPicPr>
        <p:blipFill>
          <a:blip r:embed="rId4"/>
          <a:stretch>
            <a:fillRect/>
          </a:stretch>
        </p:blipFill>
        <p:spPr>
          <a:xfrm>
            <a:off x="3702050" y="3315362"/>
            <a:ext cx="1739900" cy="1155700"/>
          </a:xfrm>
          <a:prstGeom prst="rect">
            <a:avLst/>
          </a:prstGeom>
        </p:spPr>
      </p:pic>
    </p:spTree>
    <p:extLst>
      <p:ext uri="{BB962C8B-B14F-4D97-AF65-F5344CB8AC3E}">
        <p14:creationId xmlns:p14="http://schemas.microsoft.com/office/powerpoint/2010/main" val="39736188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6DF7558-611E-124D-8BA2-22B081C0530E}"/>
              </a:ext>
            </a:extLst>
          </p:cNvPr>
          <p:cNvSpPr>
            <a:spLocks noGrp="1"/>
          </p:cNvSpPr>
          <p:nvPr>
            <p:ph type="dt" sz="half" idx="10"/>
          </p:nvPr>
        </p:nvSpPr>
        <p:spPr/>
        <p:txBody>
          <a:bodyPr/>
          <a:lstStyle/>
          <a:p>
            <a:fld id="{4108EAEC-21CA-1340-BC47-21E311D9F2EA}" type="datetime1">
              <a:rPr lang="en-US" smtClean="0"/>
              <a:pPr/>
              <a:t>7/25/2019</a:t>
            </a:fld>
            <a:endParaRPr lang="en-US"/>
          </a:p>
        </p:txBody>
      </p:sp>
      <p:sp>
        <p:nvSpPr>
          <p:cNvPr id="6" name="Slide Number Placeholder 5">
            <a:extLst>
              <a:ext uri="{FF2B5EF4-FFF2-40B4-BE49-F238E27FC236}">
                <a16:creationId xmlns:a16="http://schemas.microsoft.com/office/drawing/2014/main" id="{256BCF00-797B-D448-9B09-A609C94B5E21}"/>
              </a:ext>
            </a:extLst>
          </p:cNvPr>
          <p:cNvSpPr>
            <a:spLocks noGrp="1"/>
          </p:cNvSpPr>
          <p:nvPr>
            <p:ph type="sldNum" sz="quarter" idx="12"/>
          </p:nvPr>
        </p:nvSpPr>
        <p:spPr/>
        <p:txBody>
          <a:bodyPr/>
          <a:lstStyle/>
          <a:p>
            <a:fld id="{91A77652-A272-764B-86E5-82EF2036ADE8}" type="slidenum">
              <a:rPr lang="en-US" smtClean="0"/>
              <a:pPr/>
              <a:t>32</a:t>
            </a:fld>
            <a:endParaRPr lang="en-US"/>
          </a:p>
        </p:txBody>
      </p:sp>
      <p:sp>
        <p:nvSpPr>
          <p:cNvPr id="7" name="Oval 6">
            <a:extLst>
              <a:ext uri="{FF2B5EF4-FFF2-40B4-BE49-F238E27FC236}">
                <a16:creationId xmlns:a16="http://schemas.microsoft.com/office/drawing/2014/main" id="{5609C737-ABDA-D945-A098-563485CB533E}"/>
              </a:ext>
            </a:extLst>
          </p:cNvPr>
          <p:cNvSpPr/>
          <p:nvPr/>
        </p:nvSpPr>
        <p:spPr>
          <a:xfrm>
            <a:off x="2783840" y="843280"/>
            <a:ext cx="3444240" cy="3355340"/>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Internet edge</a:t>
            </a:r>
          </a:p>
        </p:txBody>
      </p:sp>
    </p:spTree>
    <p:extLst>
      <p:ext uri="{BB962C8B-B14F-4D97-AF65-F5344CB8AC3E}">
        <p14:creationId xmlns:p14="http://schemas.microsoft.com/office/powerpoint/2010/main" val="3723632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3E6247-AE6B-6644-B710-B601419B3E1D}"/>
              </a:ext>
            </a:extLst>
          </p:cNvPr>
          <p:cNvSpPr>
            <a:spLocks noGrp="1"/>
          </p:cNvSpPr>
          <p:nvPr>
            <p:ph type="title"/>
          </p:nvPr>
        </p:nvSpPr>
        <p:spPr/>
        <p:txBody>
          <a:bodyPr/>
          <a:lstStyle/>
          <a:p>
            <a:r>
              <a:rPr lang="en-US" dirty="0"/>
              <a:t>Internet edge</a:t>
            </a:r>
          </a:p>
        </p:txBody>
      </p:sp>
      <p:sp>
        <p:nvSpPr>
          <p:cNvPr id="5" name="Content Placeholder 4">
            <a:extLst>
              <a:ext uri="{FF2B5EF4-FFF2-40B4-BE49-F238E27FC236}">
                <a16:creationId xmlns:a16="http://schemas.microsoft.com/office/drawing/2014/main" id="{C4EC0514-4FF1-1B40-8085-4915AA4C4795}"/>
              </a:ext>
            </a:extLst>
          </p:cNvPr>
          <p:cNvSpPr>
            <a:spLocks noGrp="1"/>
          </p:cNvSpPr>
          <p:nvPr>
            <p:ph idx="1"/>
          </p:nvPr>
        </p:nvSpPr>
        <p:spPr/>
        <p:txBody>
          <a:bodyPr/>
          <a:lstStyle/>
          <a:p>
            <a:r>
              <a:rPr lang="en-US" dirty="0"/>
              <a:t>Internet edge is the movement of computing from centralized servers to more distributed computing at the intersection of where the Internet meets people and businesses.</a:t>
            </a:r>
          </a:p>
          <a:p>
            <a:r>
              <a:rPr lang="en-US" dirty="0">
                <a:hlinkClick r:id="rId2"/>
              </a:rPr>
              <a:t>http://internetedgelab.com</a:t>
            </a:r>
            <a:r>
              <a:rPr lang="en-US" dirty="0"/>
              <a:t> </a:t>
            </a:r>
          </a:p>
        </p:txBody>
      </p:sp>
      <p:sp>
        <p:nvSpPr>
          <p:cNvPr id="2" name="Date Placeholder 1">
            <a:extLst>
              <a:ext uri="{FF2B5EF4-FFF2-40B4-BE49-F238E27FC236}">
                <a16:creationId xmlns:a16="http://schemas.microsoft.com/office/drawing/2014/main" id="{027F0992-A7C0-E043-B971-8468502F2170}"/>
              </a:ext>
            </a:extLst>
          </p:cNvPr>
          <p:cNvSpPr>
            <a:spLocks noGrp="1"/>
          </p:cNvSpPr>
          <p:nvPr>
            <p:ph type="dt" sz="half" idx="10"/>
          </p:nvPr>
        </p:nvSpPr>
        <p:spPr/>
        <p:txBody>
          <a:bodyPr/>
          <a:lstStyle/>
          <a:p>
            <a:fld id="{77CD88C9-027C-744B-B355-4459BDF1AC56}" type="datetime1">
              <a:rPr lang="en-US" smtClean="0"/>
              <a:pPr/>
              <a:t>7/25/2019</a:t>
            </a:fld>
            <a:endParaRPr lang="en-US"/>
          </a:p>
        </p:txBody>
      </p:sp>
      <p:sp>
        <p:nvSpPr>
          <p:cNvPr id="3" name="Slide Number Placeholder 2">
            <a:extLst>
              <a:ext uri="{FF2B5EF4-FFF2-40B4-BE49-F238E27FC236}">
                <a16:creationId xmlns:a16="http://schemas.microsoft.com/office/drawing/2014/main" id="{9E049FE7-C7E5-D945-9AA0-56A5D9E37930}"/>
              </a:ext>
            </a:extLst>
          </p:cNvPr>
          <p:cNvSpPr>
            <a:spLocks noGrp="1"/>
          </p:cNvSpPr>
          <p:nvPr>
            <p:ph type="sldNum" sz="quarter" idx="12"/>
          </p:nvPr>
        </p:nvSpPr>
        <p:spPr/>
        <p:txBody>
          <a:bodyPr/>
          <a:lstStyle/>
          <a:p>
            <a:fld id="{91A77652-A272-764B-86E5-82EF2036ADE8}" type="slidenum">
              <a:rPr lang="en-US" smtClean="0"/>
              <a:pPr/>
              <a:t>33</a:t>
            </a:fld>
            <a:endParaRPr lang="en-US"/>
          </a:p>
        </p:txBody>
      </p:sp>
    </p:spTree>
    <p:extLst>
      <p:ext uri="{BB962C8B-B14F-4D97-AF65-F5344CB8AC3E}">
        <p14:creationId xmlns:p14="http://schemas.microsoft.com/office/powerpoint/2010/main" val="2186037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6DF7558-611E-124D-8BA2-22B081C0530E}"/>
              </a:ext>
            </a:extLst>
          </p:cNvPr>
          <p:cNvSpPr>
            <a:spLocks noGrp="1"/>
          </p:cNvSpPr>
          <p:nvPr>
            <p:ph type="dt" sz="half" idx="10"/>
          </p:nvPr>
        </p:nvSpPr>
        <p:spPr/>
        <p:txBody>
          <a:bodyPr/>
          <a:lstStyle/>
          <a:p>
            <a:fld id="{4108EAEC-21CA-1340-BC47-21E311D9F2EA}" type="datetime1">
              <a:rPr lang="en-US" smtClean="0"/>
              <a:pPr/>
              <a:t>7/25/2019</a:t>
            </a:fld>
            <a:endParaRPr lang="en-US"/>
          </a:p>
        </p:txBody>
      </p:sp>
      <p:sp>
        <p:nvSpPr>
          <p:cNvPr id="6" name="Slide Number Placeholder 5">
            <a:extLst>
              <a:ext uri="{FF2B5EF4-FFF2-40B4-BE49-F238E27FC236}">
                <a16:creationId xmlns:a16="http://schemas.microsoft.com/office/drawing/2014/main" id="{256BCF00-797B-D448-9B09-A609C94B5E21}"/>
              </a:ext>
            </a:extLst>
          </p:cNvPr>
          <p:cNvSpPr>
            <a:spLocks noGrp="1"/>
          </p:cNvSpPr>
          <p:nvPr>
            <p:ph type="sldNum" sz="quarter" idx="12"/>
          </p:nvPr>
        </p:nvSpPr>
        <p:spPr/>
        <p:txBody>
          <a:bodyPr/>
          <a:lstStyle/>
          <a:p>
            <a:fld id="{91A77652-A272-764B-86E5-82EF2036ADE8}" type="slidenum">
              <a:rPr lang="en-US" smtClean="0"/>
              <a:pPr/>
              <a:t>34</a:t>
            </a:fld>
            <a:endParaRPr lang="en-US"/>
          </a:p>
        </p:txBody>
      </p:sp>
      <p:sp>
        <p:nvSpPr>
          <p:cNvPr id="7" name="Oval 6">
            <a:extLst>
              <a:ext uri="{FF2B5EF4-FFF2-40B4-BE49-F238E27FC236}">
                <a16:creationId xmlns:a16="http://schemas.microsoft.com/office/drawing/2014/main" id="{5609C737-ABDA-D945-A098-563485CB533E}"/>
              </a:ext>
            </a:extLst>
          </p:cNvPr>
          <p:cNvSpPr/>
          <p:nvPr/>
        </p:nvSpPr>
        <p:spPr>
          <a:xfrm>
            <a:off x="2783840" y="843280"/>
            <a:ext cx="3444240" cy="3355340"/>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Internet of Things</a:t>
            </a:r>
          </a:p>
          <a:p>
            <a:pPr algn="ctr"/>
            <a:r>
              <a:rPr lang="en-US" dirty="0"/>
              <a:t>IoT</a:t>
            </a:r>
          </a:p>
        </p:txBody>
      </p:sp>
    </p:spTree>
    <p:extLst>
      <p:ext uri="{BB962C8B-B14F-4D97-AF65-F5344CB8AC3E}">
        <p14:creationId xmlns:p14="http://schemas.microsoft.com/office/powerpoint/2010/main" val="2575726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3F87C4-0639-9340-A84B-FC201B1894E0}"/>
              </a:ext>
            </a:extLst>
          </p:cNvPr>
          <p:cNvSpPr>
            <a:spLocks noGrp="1"/>
          </p:cNvSpPr>
          <p:nvPr>
            <p:ph type="title"/>
          </p:nvPr>
        </p:nvSpPr>
        <p:spPr/>
        <p:txBody>
          <a:bodyPr/>
          <a:lstStyle/>
          <a:p>
            <a:r>
              <a:rPr lang="en-US" dirty="0"/>
              <a:t>IoT</a:t>
            </a:r>
          </a:p>
        </p:txBody>
      </p:sp>
      <p:sp>
        <p:nvSpPr>
          <p:cNvPr id="5" name="Content Placeholder 4">
            <a:extLst>
              <a:ext uri="{FF2B5EF4-FFF2-40B4-BE49-F238E27FC236}">
                <a16:creationId xmlns:a16="http://schemas.microsoft.com/office/drawing/2014/main" id="{10023842-FE78-F745-9376-6BC0255B2DE8}"/>
              </a:ext>
            </a:extLst>
          </p:cNvPr>
          <p:cNvSpPr>
            <a:spLocks noGrp="1"/>
          </p:cNvSpPr>
          <p:nvPr>
            <p:ph idx="1"/>
          </p:nvPr>
        </p:nvSpPr>
        <p:spPr/>
        <p:txBody>
          <a:bodyPr/>
          <a:lstStyle/>
          <a:p>
            <a:r>
              <a:rPr lang="en-US" dirty="0"/>
              <a:t>IoT is the linking of computing devices embedded in everyday objects, enabling them to send and receive data.</a:t>
            </a:r>
          </a:p>
          <a:p>
            <a:r>
              <a:rPr lang="en-US" dirty="0"/>
              <a:t>Example: </a:t>
            </a:r>
            <a:r>
              <a:rPr lang="en-US" dirty="0" err="1"/>
              <a:t>Volteo</a:t>
            </a:r>
            <a:endParaRPr lang="en-US" dirty="0"/>
          </a:p>
        </p:txBody>
      </p:sp>
      <p:sp>
        <p:nvSpPr>
          <p:cNvPr id="2" name="Date Placeholder 1">
            <a:extLst>
              <a:ext uri="{FF2B5EF4-FFF2-40B4-BE49-F238E27FC236}">
                <a16:creationId xmlns:a16="http://schemas.microsoft.com/office/drawing/2014/main" id="{096A2958-84EB-504A-8CED-D5C0A6DCEAE2}"/>
              </a:ext>
            </a:extLst>
          </p:cNvPr>
          <p:cNvSpPr>
            <a:spLocks noGrp="1"/>
          </p:cNvSpPr>
          <p:nvPr>
            <p:ph type="dt" sz="half" idx="10"/>
          </p:nvPr>
        </p:nvSpPr>
        <p:spPr/>
        <p:txBody>
          <a:bodyPr/>
          <a:lstStyle/>
          <a:p>
            <a:fld id="{77CD88C9-027C-744B-B355-4459BDF1AC56}" type="datetime1">
              <a:rPr lang="en-US" smtClean="0"/>
              <a:pPr/>
              <a:t>7/25/2019</a:t>
            </a:fld>
            <a:endParaRPr lang="en-US"/>
          </a:p>
        </p:txBody>
      </p:sp>
      <p:sp>
        <p:nvSpPr>
          <p:cNvPr id="3" name="Slide Number Placeholder 2">
            <a:extLst>
              <a:ext uri="{FF2B5EF4-FFF2-40B4-BE49-F238E27FC236}">
                <a16:creationId xmlns:a16="http://schemas.microsoft.com/office/drawing/2014/main" id="{4C346A2A-6985-204F-9207-9596AAA414DA}"/>
              </a:ext>
            </a:extLst>
          </p:cNvPr>
          <p:cNvSpPr>
            <a:spLocks noGrp="1"/>
          </p:cNvSpPr>
          <p:nvPr>
            <p:ph type="sldNum" sz="quarter" idx="12"/>
          </p:nvPr>
        </p:nvSpPr>
        <p:spPr/>
        <p:txBody>
          <a:bodyPr/>
          <a:lstStyle/>
          <a:p>
            <a:fld id="{91A77652-A272-764B-86E5-82EF2036ADE8}" type="slidenum">
              <a:rPr lang="en-US" smtClean="0"/>
              <a:pPr/>
              <a:t>35</a:t>
            </a:fld>
            <a:endParaRPr lang="en-US"/>
          </a:p>
        </p:txBody>
      </p:sp>
    </p:spTree>
    <p:extLst>
      <p:ext uri="{BB962C8B-B14F-4D97-AF65-F5344CB8AC3E}">
        <p14:creationId xmlns:p14="http://schemas.microsoft.com/office/powerpoint/2010/main" val="6086162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6DF7558-611E-124D-8BA2-22B081C0530E}"/>
              </a:ext>
            </a:extLst>
          </p:cNvPr>
          <p:cNvSpPr>
            <a:spLocks noGrp="1"/>
          </p:cNvSpPr>
          <p:nvPr>
            <p:ph type="dt" sz="half" idx="10"/>
          </p:nvPr>
        </p:nvSpPr>
        <p:spPr/>
        <p:txBody>
          <a:bodyPr/>
          <a:lstStyle/>
          <a:p>
            <a:fld id="{4108EAEC-21CA-1340-BC47-21E311D9F2EA}" type="datetime1">
              <a:rPr lang="en-US" smtClean="0"/>
              <a:pPr/>
              <a:t>7/25/2019</a:t>
            </a:fld>
            <a:endParaRPr lang="en-US"/>
          </a:p>
        </p:txBody>
      </p:sp>
      <p:sp>
        <p:nvSpPr>
          <p:cNvPr id="6" name="Slide Number Placeholder 5">
            <a:extLst>
              <a:ext uri="{FF2B5EF4-FFF2-40B4-BE49-F238E27FC236}">
                <a16:creationId xmlns:a16="http://schemas.microsoft.com/office/drawing/2014/main" id="{256BCF00-797B-D448-9B09-A609C94B5E21}"/>
              </a:ext>
            </a:extLst>
          </p:cNvPr>
          <p:cNvSpPr>
            <a:spLocks noGrp="1"/>
          </p:cNvSpPr>
          <p:nvPr>
            <p:ph type="sldNum" sz="quarter" idx="12"/>
          </p:nvPr>
        </p:nvSpPr>
        <p:spPr/>
        <p:txBody>
          <a:bodyPr/>
          <a:lstStyle/>
          <a:p>
            <a:fld id="{91A77652-A272-764B-86E5-82EF2036ADE8}" type="slidenum">
              <a:rPr lang="en-US" smtClean="0"/>
              <a:pPr/>
              <a:t>36</a:t>
            </a:fld>
            <a:endParaRPr lang="en-US"/>
          </a:p>
        </p:txBody>
      </p:sp>
      <p:sp>
        <p:nvSpPr>
          <p:cNvPr id="7" name="Oval 6">
            <a:extLst>
              <a:ext uri="{FF2B5EF4-FFF2-40B4-BE49-F238E27FC236}">
                <a16:creationId xmlns:a16="http://schemas.microsoft.com/office/drawing/2014/main" id="{5609C737-ABDA-D945-A098-563485CB533E}"/>
              </a:ext>
            </a:extLst>
          </p:cNvPr>
          <p:cNvSpPr/>
          <p:nvPr/>
        </p:nvSpPr>
        <p:spPr>
          <a:xfrm>
            <a:off x="2783840" y="843280"/>
            <a:ext cx="3444240" cy="3355340"/>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Robots &amp; Robotic Process Automation</a:t>
            </a:r>
          </a:p>
        </p:txBody>
      </p:sp>
    </p:spTree>
    <p:extLst>
      <p:ext uri="{BB962C8B-B14F-4D97-AF65-F5344CB8AC3E}">
        <p14:creationId xmlns:p14="http://schemas.microsoft.com/office/powerpoint/2010/main" val="385196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Robots</a:t>
            </a:r>
          </a:p>
        </p:txBody>
      </p:sp>
      <p:sp>
        <p:nvSpPr>
          <p:cNvPr id="4" name="Slide Number Placeholder 3"/>
          <p:cNvSpPr>
            <a:spLocks noGrp="1"/>
          </p:cNvSpPr>
          <p:nvPr>
            <p:ph type="sldNum" sz="quarter" idx="12"/>
          </p:nvPr>
        </p:nvSpPr>
        <p:spPr/>
        <p:txBody>
          <a:bodyPr/>
          <a:lstStyle/>
          <a:p>
            <a:fld id="{822ACAA4-D94F-9F4A-960E-722823C4BB98}" type="slidenum">
              <a:rPr lang="en-US" smtClean="0"/>
              <a:pPr/>
              <a:t>37</a:t>
            </a:fld>
            <a:endParaRPr lang="en-US" dirty="0"/>
          </a:p>
        </p:txBody>
      </p:sp>
      <p:pic>
        <p:nvPicPr>
          <p:cNvPr id="5" name="Content Placeholder 4"/>
          <p:cNvPicPr>
            <a:picLocks noGrp="1"/>
          </p:cNvPicPr>
          <p:nvPr>
            <p:ph idx="1"/>
          </p:nvPr>
        </p:nvPicPr>
        <p:blipFill>
          <a:blip r:embed="rId2"/>
          <a:stretch>
            <a:fillRect/>
          </a:stretch>
        </p:blipFill>
        <p:spPr>
          <a:xfrm>
            <a:off x="2309019" y="1200151"/>
            <a:ext cx="4525963" cy="3394472"/>
          </a:xfrm>
          <a:prstGeom prst="rect">
            <a:avLst/>
          </a:prstGeom>
        </p:spPr>
      </p:pic>
    </p:spTree>
    <p:extLst>
      <p:ext uri="{BB962C8B-B14F-4D97-AF65-F5344CB8AC3E}">
        <p14:creationId xmlns:p14="http://schemas.microsoft.com/office/powerpoint/2010/main" val="2988298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x-none" altLang="x-none" sz="2800" b="1" dirty="0">
                <a:latin typeface="Arial" charset="0"/>
              </a:rPr>
              <a:t>Locus Robotics and Fetch Robotics Solutions</a:t>
            </a:r>
            <a:endParaRPr lang="en-US" sz="2800" dirty="0"/>
          </a:p>
        </p:txBody>
      </p:sp>
      <p:sp>
        <p:nvSpPr>
          <p:cNvPr id="4" name="Slide Number Placeholder 3"/>
          <p:cNvSpPr>
            <a:spLocks noGrp="1"/>
          </p:cNvSpPr>
          <p:nvPr>
            <p:ph type="sldNum" sz="quarter" idx="12"/>
          </p:nvPr>
        </p:nvSpPr>
        <p:spPr/>
        <p:txBody>
          <a:bodyPr/>
          <a:lstStyle/>
          <a:p>
            <a:fld id="{822ACAA4-D94F-9F4A-960E-722823C4BB98}" type="slidenum">
              <a:rPr lang="en-US" smtClean="0"/>
              <a:pPr/>
              <a:t>38</a:t>
            </a:fld>
            <a:endParaRPr lang="en-US" dirty="0"/>
          </a:p>
        </p:txBody>
      </p:sp>
      <p:pic>
        <p:nvPicPr>
          <p:cNvPr id="1025"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1616" y="1779983"/>
            <a:ext cx="3359384" cy="180439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028" y="1779983"/>
            <a:ext cx="3101660" cy="1804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0750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solidFill>
                  <a:srgbClr val="FF0000"/>
                </a:solidFill>
              </a:rPr>
              <a:t>Autonomously</a:t>
            </a:r>
            <a:r>
              <a:rPr lang="en-US" sz="3200" b="1" dirty="0"/>
              <a:t> Guided Vehicles (AGVs)</a:t>
            </a:r>
            <a:endParaRPr lang="en-US" sz="3200" dirty="0"/>
          </a:p>
        </p:txBody>
      </p:sp>
      <p:sp>
        <p:nvSpPr>
          <p:cNvPr id="3" name="Content Placeholder 2"/>
          <p:cNvSpPr>
            <a:spLocks noGrp="1"/>
          </p:cNvSpPr>
          <p:nvPr>
            <p:ph idx="1"/>
          </p:nvPr>
        </p:nvSpPr>
        <p:spPr/>
        <p:txBody>
          <a:bodyPr>
            <a:normAutofit fontScale="70000" lnSpcReduction="20000"/>
          </a:bodyPr>
          <a:lstStyle/>
          <a:p>
            <a:r>
              <a:rPr lang="en-US" dirty="0"/>
              <a:t>AGVs use radar, LIDAR, camera scanning, and ultrasonic and infrared sensors to route themselves without predefined paths.</a:t>
            </a:r>
          </a:p>
          <a:p>
            <a:r>
              <a:rPr lang="en-US" dirty="0"/>
              <a:t>AGVs create maps within their own databases and are continuously updating them because they are aware of their changing surroundings.  </a:t>
            </a:r>
          </a:p>
          <a:p>
            <a:r>
              <a:rPr lang="en-US" dirty="0"/>
              <a:t>Similar to self-driving cars that have begun to appear on the road. </a:t>
            </a:r>
          </a:p>
          <a:p>
            <a:r>
              <a:rPr lang="en-US" dirty="0"/>
              <a:t>Can appear on-demand, adapt to changing directions, and adapt to barriers or obstacles. </a:t>
            </a:r>
          </a:p>
          <a:p>
            <a:r>
              <a:rPr lang="en-US" dirty="0"/>
              <a:t>Allows for flexibility and quick deployment without the need for significant changes in infrastructure inside distribution centers </a:t>
            </a:r>
          </a:p>
          <a:p>
            <a:endParaRPr lang="en-US" dirty="0"/>
          </a:p>
        </p:txBody>
      </p:sp>
      <p:sp>
        <p:nvSpPr>
          <p:cNvPr id="4" name="Slide Number Placeholder 3"/>
          <p:cNvSpPr>
            <a:spLocks noGrp="1"/>
          </p:cNvSpPr>
          <p:nvPr>
            <p:ph type="sldNum" sz="quarter" idx="12"/>
          </p:nvPr>
        </p:nvSpPr>
        <p:spPr/>
        <p:txBody>
          <a:bodyPr/>
          <a:lstStyle/>
          <a:p>
            <a:fld id="{822ACAA4-D94F-9F4A-960E-722823C4BB98}" type="slidenum">
              <a:rPr lang="en-US" smtClean="0"/>
              <a:pPr/>
              <a:t>39</a:t>
            </a:fld>
            <a:endParaRPr lang="en-US" dirty="0"/>
          </a:p>
        </p:txBody>
      </p:sp>
    </p:spTree>
    <p:extLst>
      <p:ext uri="{BB962C8B-B14F-4D97-AF65-F5344CB8AC3E}">
        <p14:creationId xmlns:p14="http://schemas.microsoft.com/office/powerpoint/2010/main" val="277472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2E532-519A-3741-B52D-3BA29DECC5AB}"/>
              </a:ext>
            </a:extLst>
          </p:cNvPr>
          <p:cNvSpPr>
            <a:spLocks noGrp="1"/>
          </p:cNvSpPr>
          <p:nvPr>
            <p:ph type="title"/>
          </p:nvPr>
        </p:nvSpPr>
        <p:spPr/>
        <p:txBody>
          <a:bodyPr>
            <a:normAutofit fontScale="90000"/>
          </a:bodyPr>
          <a:lstStyle/>
          <a:p>
            <a:r>
              <a:rPr lang="en-US" dirty="0"/>
              <a:t>Intel Digitalization of the Supply Chain</a:t>
            </a:r>
          </a:p>
        </p:txBody>
      </p:sp>
      <p:sp>
        <p:nvSpPr>
          <p:cNvPr id="5" name="Content Placeholder 4">
            <a:extLst>
              <a:ext uri="{FF2B5EF4-FFF2-40B4-BE49-F238E27FC236}">
                <a16:creationId xmlns:a16="http://schemas.microsoft.com/office/drawing/2014/main" id="{6FC614DF-DCB6-9D41-8096-0B3EDADFD733}"/>
              </a:ext>
            </a:extLst>
          </p:cNvPr>
          <p:cNvSpPr>
            <a:spLocks noGrp="1"/>
          </p:cNvSpPr>
          <p:nvPr>
            <p:ph sz="half" idx="1"/>
          </p:nvPr>
        </p:nvSpPr>
        <p:spPr>
          <a:xfrm>
            <a:off x="457200" y="900113"/>
            <a:ext cx="4114800" cy="3733879"/>
          </a:xfrm>
        </p:spPr>
        <p:txBody>
          <a:bodyPr>
            <a:normAutofit fontScale="70000" lnSpcReduction="20000"/>
          </a:bodyPr>
          <a:lstStyle/>
          <a:p>
            <a:r>
              <a:rPr lang="en-US" dirty="0"/>
              <a:t>Contract Analytics </a:t>
            </a:r>
          </a:p>
          <a:p>
            <a:r>
              <a:rPr lang="en-US" dirty="0"/>
              <a:t>Sourcing intelligence </a:t>
            </a:r>
          </a:p>
          <a:p>
            <a:r>
              <a:rPr lang="en-US" dirty="0"/>
              <a:t>Digital procurement </a:t>
            </a:r>
          </a:p>
          <a:p>
            <a:r>
              <a:rPr lang="en-US" dirty="0"/>
              <a:t>Autonomous planning </a:t>
            </a:r>
          </a:p>
          <a:p>
            <a:r>
              <a:rPr lang="en-US" dirty="0"/>
              <a:t>Supply chain virtual modeling </a:t>
            </a:r>
          </a:p>
          <a:p>
            <a:r>
              <a:rPr lang="en-US" dirty="0"/>
              <a:t>Self-serve inventory models </a:t>
            </a:r>
          </a:p>
          <a:p>
            <a:r>
              <a:rPr lang="en-US" dirty="0"/>
              <a:t>Cognitive forecasting / inventory </a:t>
            </a:r>
          </a:p>
          <a:p>
            <a:r>
              <a:rPr lang="en-US" dirty="0"/>
              <a:t>Capital supply chain optimization</a:t>
            </a:r>
          </a:p>
        </p:txBody>
      </p:sp>
      <p:sp>
        <p:nvSpPr>
          <p:cNvPr id="6" name="Content Placeholder 5">
            <a:extLst>
              <a:ext uri="{FF2B5EF4-FFF2-40B4-BE49-F238E27FC236}">
                <a16:creationId xmlns:a16="http://schemas.microsoft.com/office/drawing/2014/main" id="{7C6A4351-652D-A643-B212-51C571E65F48}"/>
              </a:ext>
            </a:extLst>
          </p:cNvPr>
          <p:cNvSpPr>
            <a:spLocks noGrp="1"/>
          </p:cNvSpPr>
          <p:nvPr>
            <p:ph sz="half" idx="2"/>
          </p:nvPr>
        </p:nvSpPr>
        <p:spPr>
          <a:xfrm>
            <a:off x="4648200" y="900114"/>
            <a:ext cx="4038600" cy="3470408"/>
          </a:xfrm>
        </p:spPr>
        <p:txBody>
          <a:bodyPr>
            <a:normAutofit fontScale="70000" lnSpcReduction="20000"/>
          </a:bodyPr>
          <a:lstStyle/>
          <a:p>
            <a:r>
              <a:rPr lang="en-US" dirty="0"/>
              <a:t>Construction supply chain optimization</a:t>
            </a:r>
          </a:p>
          <a:p>
            <a:r>
              <a:rPr lang="en-US" dirty="0"/>
              <a:t>Indirect supply chain optimization</a:t>
            </a:r>
          </a:p>
          <a:p>
            <a:r>
              <a:rPr lang="en-US" dirty="0"/>
              <a:t>Spend Analytics</a:t>
            </a:r>
          </a:p>
          <a:p>
            <a:r>
              <a:rPr lang="en-US" dirty="0"/>
              <a:t>Supply chain risk and controls</a:t>
            </a:r>
          </a:p>
          <a:p>
            <a:r>
              <a:rPr lang="en-US" dirty="0"/>
              <a:t>Supplier quality machine learning</a:t>
            </a:r>
          </a:p>
          <a:p>
            <a:r>
              <a:rPr lang="en-US" dirty="0"/>
              <a:t>IoT enabled supply chain love just</a:t>
            </a:r>
          </a:p>
          <a:p>
            <a:r>
              <a:rPr lang="en-US" dirty="0"/>
              <a:t>Smart contracts with blockchain</a:t>
            </a:r>
          </a:p>
          <a:p>
            <a:r>
              <a:rPr lang="en-US" dirty="0"/>
              <a:t>E2E supply chain predictive visualization</a:t>
            </a:r>
          </a:p>
        </p:txBody>
      </p:sp>
      <p:sp>
        <p:nvSpPr>
          <p:cNvPr id="3" name="Date Placeholder 2">
            <a:extLst>
              <a:ext uri="{FF2B5EF4-FFF2-40B4-BE49-F238E27FC236}">
                <a16:creationId xmlns:a16="http://schemas.microsoft.com/office/drawing/2014/main" id="{D8519638-F119-CD47-9004-83987360DEDB}"/>
              </a:ext>
            </a:extLst>
          </p:cNvPr>
          <p:cNvSpPr>
            <a:spLocks noGrp="1"/>
          </p:cNvSpPr>
          <p:nvPr>
            <p:ph type="dt" sz="half" idx="10"/>
          </p:nvPr>
        </p:nvSpPr>
        <p:spPr/>
        <p:txBody>
          <a:bodyPr/>
          <a:lstStyle/>
          <a:p>
            <a:fld id="{93D041F0-6353-7D47-A49A-67AC28A0697F}" type="datetime1">
              <a:rPr lang="en-US" smtClean="0"/>
              <a:pPr/>
              <a:t>7/25/2019</a:t>
            </a:fld>
            <a:endParaRPr lang="en-US"/>
          </a:p>
        </p:txBody>
      </p:sp>
      <p:sp>
        <p:nvSpPr>
          <p:cNvPr id="4" name="Slide Number Placeholder 3">
            <a:extLst>
              <a:ext uri="{FF2B5EF4-FFF2-40B4-BE49-F238E27FC236}">
                <a16:creationId xmlns:a16="http://schemas.microsoft.com/office/drawing/2014/main" id="{DF59DF09-6612-E34D-8800-6EDA236041D9}"/>
              </a:ext>
            </a:extLst>
          </p:cNvPr>
          <p:cNvSpPr>
            <a:spLocks noGrp="1"/>
          </p:cNvSpPr>
          <p:nvPr>
            <p:ph type="sldNum" sz="quarter" idx="12"/>
          </p:nvPr>
        </p:nvSpPr>
        <p:spPr/>
        <p:txBody>
          <a:bodyPr/>
          <a:lstStyle/>
          <a:p>
            <a:fld id="{91A77652-A272-764B-86E5-82EF2036ADE8}" type="slidenum">
              <a:rPr lang="en-US" smtClean="0"/>
              <a:pPr/>
              <a:t>4</a:t>
            </a:fld>
            <a:endParaRPr lang="en-US"/>
          </a:p>
        </p:txBody>
      </p:sp>
    </p:spTree>
    <p:extLst>
      <p:ext uri="{BB962C8B-B14F-4D97-AF65-F5344CB8AC3E}">
        <p14:creationId xmlns:p14="http://schemas.microsoft.com/office/powerpoint/2010/main" val="32131697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Vertical, Full Case Picking Applications</a:t>
            </a:r>
            <a:endParaRPr lang="en-US" dirty="0"/>
          </a:p>
        </p:txBody>
      </p:sp>
      <p:sp>
        <p:nvSpPr>
          <p:cNvPr id="4" name="Slide Number Placeholder 3"/>
          <p:cNvSpPr>
            <a:spLocks noGrp="1"/>
          </p:cNvSpPr>
          <p:nvPr>
            <p:ph type="sldNum" sz="quarter" idx="12"/>
          </p:nvPr>
        </p:nvSpPr>
        <p:spPr/>
        <p:txBody>
          <a:bodyPr/>
          <a:lstStyle/>
          <a:p>
            <a:fld id="{822ACAA4-D94F-9F4A-960E-722823C4BB98}" type="slidenum">
              <a:rPr lang="en-US" smtClean="0"/>
              <a:pPr/>
              <a:t>40</a:t>
            </a:fld>
            <a:endParaRPr lang="en-US" dirty="0"/>
          </a:p>
        </p:txBody>
      </p:sp>
      <p:pic>
        <p:nvPicPr>
          <p:cNvPr id="5" name="Content Placeholder 4"/>
          <p:cNvPicPr>
            <a:picLocks noGrp="1"/>
          </p:cNvPicPr>
          <p:nvPr>
            <p:ph idx="1"/>
          </p:nvPr>
        </p:nvPicPr>
        <p:blipFill>
          <a:blip r:embed="rId2"/>
          <a:stretch>
            <a:fillRect/>
          </a:stretch>
        </p:blipFill>
        <p:spPr>
          <a:xfrm>
            <a:off x="2372915" y="951905"/>
            <a:ext cx="4248150" cy="3333750"/>
          </a:xfrm>
          <a:prstGeom prst="rect">
            <a:avLst/>
          </a:prstGeom>
        </p:spPr>
      </p:pic>
      <p:sp>
        <p:nvSpPr>
          <p:cNvPr id="6" name="TextBox 5"/>
          <p:cNvSpPr txBox="1"/>
          <p:nvPr/>
        </p:nvSpPr>
        <p:spPr>
          <a:xfrm>
            <a:off x="3307557" y="4285654"/>
            <a:ext cx="2912785" cy="300082"/>
          </a:xfrm>
          <a:prstGeom prst="rect">
            <a:avLst/>
          </a:prstGeom>
          <a:noFill/>
        </p:spPr>
        <p:txBody>
          <a:bodyPr wrap="none" rtlCol="0">
            <a:spAutoFit/>
          </a:bodyPr>
          <a:lstStyle/>
          <a:p>
            <a:r>
              <a:rPr lang="en-US" sz="1350" b="1"/>
              <a:t>Bionic Hive’s autonomous picking unit</a:t>
            </a:r>
            <a:endParaRPr lang="en-US" sz="1350"/>
          </a:p>
        </p:txBody>
      </p:sp>
    </p:spTree>
    <p:extLst>
      <p:ext uri="{BB962C8B-B14F-4D97-AF65-F5344CB8AC3E}">
        <p14:creationId xmlns:p14="http://schemas.microsoft.com/office/powerpoint/2010/main" val="33748722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57B916-C4F3-4E4E-9C09-BFC0C17C7150}"/>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40F19E81-F09C-A845-BABA-7969D7942C65}"/>
              </a:ext>
            </a:extLst>
          </p:cNvPr>
          <p:cNvSpPr>
            <a:spLocks noGrp="1"/>
          </p:cNvSpPr>
          <p:nvPr>
            <p:ph idx="1"/>
          </p:nvPr>
        </p:nvSpPr>
        <p:spPr/>
        <p:txBody>
          <a:bodyPr>
            <a:normAutofit fontScale="92500" lnSpcReduction="20000"/>
          </a:bodyPr>
          <a:lstStyle/>
          <a:p>
            <a:r>
              <a:rPr lang="en-US" dirty="0"/>
              <a:t>Robotic process automation (RPA) is the application of technology that allows people to configure computer software or a “robot” to capture and interpret existing applications for processing a transaction, manipulating data, triggering responses and communicating with other digital systems.</a:t>
            </a:r>
          </a:p>
          <a:p>
            <a:r>
              <a:rPr lang="en-US" dirty="0"/>
              <a:t>Web scraping</a:t>
            </a:r>
          </a:p>
        </p:txBody>
      </p:sp>
      <p:sp>
        <p:nvSpPr>
          <p:cNvPr id="2" name="Date Placeholder 1">
            <a:extLst>
              <a:ext uri="{FF2B5EF4-FFF2-40B4-BE49-F238E27FC236}">
                <a16:creationId xmlns:a16="http://schemas.microsoft.com/office/drawing/2014/main" id="{7FBFAEE9-7A3A-1C44-9FF9-E8E80F3D9C00}"/>
              </a:ext>
            </a:extLst>
          </p:cNvPr>
          <p:cNvSpPr>
            <a:spLocks noGrp="1"/>
          </p:cNvSpPr>
          <p:nvPr>
            <p:ph type="dt" sz="half" idx="10"/>
          </p:nvPr>
        </p:nvSpPr>
        <p:spPr/>
        <p:txBody>
          <a:bodyPr/>
          <a:lstStyle/>
          <a:p>
            <a:fld id="{77CD88C9-027C-744B-B355-4459BDF1AC56}" type="datetime1">
              <a:rPr lang="en-US" smtClean="0"/>
              <a:pPr/>
              <a:t>7/25/2019</a:t>
            </a:fld>
            <a:endParaRPr lang="en-US"/>
          </a:p>
        </p:txBody>
      </p:sp>
      <p:sp>
        <p:nvSpPr>
          <p:cNvPr id="3" name="Slide Number Placeholder 2">
            <a:extLst>
              <a:ext uri="{FF2B5EF4-FFF2-40B4-BE49-F238E27FC236}">
                <a16:creationId xmlns:a16="http://schemas.microsoft.com/office/drawing/2014/main" id="{F94A84FB-53F2-0D44-BBC1-5F63AF929C27}"/>
              </a:ext>
            </a:extLst>
          </p:cNvPr>
          <p:cNvSpPr>
            <a:spLocks noGrp="1"/>
          </p:cNvSpPr>
          <p:nvPr>
            <p:ph type="sldNum" sz="quarter" idx="12"/>
          </p:nvPr>
        </p:nvSpPr>
        <p:spPr/>
        <p:txBody>
          <a:bodyPr/>
          <a:lstStyle/>
          <a:p>
            <a:fld id="{91A77652-A272-764B-86E5-82EF2036ADE8}" type="slidenum">
              <a:rPr lang="en-US" smtClean="0"/>
              <a:pPr/>
              <a:t>41</a:t>
            </a:fld>
            <a:endParaRPr lang="en-US"/>
          </a:p>
        </p:txBody>
      </p:sp>
    </p:spTree>
    <p:extLst>
      <p:ext uri="{BB962C8B-B14F-4D97-AF65-F5344CB8AC3E}">
        <p14:creationId xmlns:p14="http://schemas.microsoft.com/office/powerpoint/2010/main" val="30433366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6DF7558-611E-124D-8BA2-22B081C0530E}"/>
              </a:ext>
            </a:extLst>
          </p:cNvPr>
          <p:cNvSpPr>
            <a:spLocks noGrp="1"/>
          </p:cNvSpPr>
          <p:nvPr>
            <p:ph type="dt" sz="half" idx="10"/>
          </p:nvPr>
        </p:nvSpPr>
        <p:spPr/>
        <p:txBody>
          <a:bodyPr/>
          <a:lstStyle/>
          <a:p>
            <a:fld id="{4108EAEC-21CA-1340-BC47-21E311D9F2EA}" type="datetime1">
              <a:rPr lang="en-US" smtClean="0"/>
              <a:pPr/>
              <a:t>7/25/2019</a:t>
            </a:fld>
            <a:endParaRPr lang="en-US"/>
          </a:p>
        </p:txBody>
      </p:sp>
      <p:sp>
        <p:nvSpPr>
          <p:cNvPr id="6" name="Slide Number Placeholder 5">
            <a:extLst>
              <a:ext uri="{FF2B5EF4-FFF2-40B4-BE49-F238E27FC236}">
                <a16:creationId xmlns:a16="http://schemas.microsoft.com/office/drawing/2014/main" id="{256BCF00-797B-D448-9B09-A609C94B5E21}"/>
              </a:ext>
            </a:extLst>
          </p:cNvPr>
          <p:cNvSpPr>
            <a:spLocks noGrp="1"/>
          </p:cNvSpPr>
          <p:nvPr>
            <p:ph type="sldNum" sz="quarter" idx="12"/>
          </p:nvPr>
        </p:nvSpPr>
        <p:spPr/>
        <p:txBody>
          <a:bodyPr/>
          <a:lstStyle/>
          <a:p>
            <a:fld id="{91A77652-A272-764B-86E5-82EF2036ADE8}" type="slidenum">
              <a:rPr lang="en-US" smtClean="0"/>
              <a:pPr/>
              <a:t>42</a:t>
            </a:fld>
            <a:endParaRPr lang="en-US"/>
          </a:p>
        </p:txBody>
      </p:sp>
      <p:sp>
        <p:nvSpPr>
          <p:cNvPr id="7" name="Oval 6">
            <a:extLst>
              <a:ext uri="{FF2B5EF4-FFF2-40B4-BE49-F238E27FC236}">
                <a16:creationId xmlns:a16="http://schemas.microsoft.com/office/drawing/2014/main" id="{5609C737-ABDA-D945-A098-563485CB533E}"/>
              </a:ext>
            </a:extLst>
          </p:cNvPr>
          <p:cNvSpPr/>
          <p:nvPr/>
        </p:nvSpPr>
        <p:spPr>
          <a:xfrm>
            <a:off x="2783840" y="843280"/>
            <a:ext cx="3444240" cy="3355340"/>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Supply Chain Mapping &amp; Resiliency</a:t>
            </a:r>
          </a:p>
        </p:txBody>
      </p:sp>
    </p:spTree>
    <p:extLst>
      <p:ext uri="{BB962C8B-B14F-4D97-AF65-F5344CB8AC3E}">
        <p14:creationId xmlns:p14="http://schemas.microsoft.com/office/powerpoint/2010/main" val="30867076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F9A99A-04DB-4E44-99D6-5DB41A26C5CD}"/>
              </a:ext>
            </a:extLst>
          </p:cNvPr>
          <p:cNvSpPr>
            <a:spLocks noGrp="1"/>
          </p:cNvSpPr>
          <p:nvPr>
            <p:ph type="title"/>
          </p:nvPr>
        </p:nvSpPr>
        <p:spPr>
          <a:xfrm>
            <a:off x="218302" y="199431"/>
            <a:ext cx="8229600" cy="857250"/>
          </a:xfrm>
        </p:spPr>
        <p:txBody>
          <a:bodyPr>
            <a:normAutofit/>
          </a:bodyPr>
          <a:lstStyle/>
          <a:p>
            <a:r>
              <a:rPr lang="en-US" sz="3200" dirty="0"/>
              <a:t>Mapping, Resiliency and Continuity</a:t>
            </a:r>
          </a:p>
        </p:txBody>
      </p:sp>
      <p:sp>
        <p:nvSpPr>
          <p:cNvPr id="5" name="Content Placeholder 4">
            <a:extLst>
              <a:ext uri="{FF2B5EF4-FFF2-40B4-BE49-F238E27FC236}">
                <a16:creationId xmlns:a16="http://schemas.microsoft.com/office/drawing/2014/main" id="{44B6D79F-7A81-EA40-90E7-024885199CD6}"/>
              </a:ext>
            </a:extLst>
          </p:cNvPr>
          <p:cNvSpPr>
            <a:spLocks noGrp="1"/>
          </p:cNvSpPr>
          <p:nvPr>
            <p:ph idx="1"/>
          </p:nvPr>
        </p:nvSpPr>
        <p:spPr/>
        <p:txBody>
          <a:bodyPr/>
          <a:lstStyle/>
          <a:p>
            <a:r>
              <a:rPr lang="en-US" dirty="0"/>
              <a:t>Event Management, Risk Management, Supply Network Management</a:t>
            </a:r>
          </a:p>
          <a:p>
            <a:r>
              <a:rPr lang="en-US" dirty="0" err="1"/>
              <a:t>Resilinc</a:t>
            </a:r>
            <a:endParaRPr lang="en-US" dirty="0"/>
          </a:p>
          <a:p>
            <a:r>
              <a:rPr lang="en-US" dirty="0" err="1"/>
              <a:t>Elementum</a:t>
            </a:r>
            <a:endParaRPr lang="en-US" dirty="0"/>
          </a:p>
          <a:p>
            <a:endParaRPr lang="en-US" dirty="0"/>
          </a:p>
        </p:txBody>
      </p:sp>
      <p:sp>
        <p:nvSpPr>
          <p:cNvPr id="2" name="Date Placeholder 1">
            <a:extLst>
              <a:ext uri="{FF2B5EF4-FFF2-40B4-BE49-F238E27FC236}">
                <a16:creationId xmlns:a16="http://schemas.microsoft.com/office/drawing/2014/main" id="{29D2F329-8DFD-0647-98CD-85D6E756AA90}"/>
              </a:ext>
            </a:extLst>
          </p:cNvPr>
          <p:cNvSpPr>
            <a:spLocks noGrp="1"/>
          </p:cNvSpPr>
          <p:nvPr>
            <p:ph type="dt" sz="half" idx="10"/>
          </p:nvPr>
        </p:nvSpPr>
        <p:spPr/>
        <p:txBody>
          <a:bodyPr/>
          <a:lstStyle/>
          <a:p>
            <a:fld id="{77CD88C9-027C-744B-B355-4459BDF1AC56}" type="datetime1">
              <a:rPr lang="en-US" smtClean="0"/>
              <a:pPr/>
              <a:t>7/25/2019</a:t>
            </a:fld>
            <a:endParaRPr lang="en-US"/>
          </a:p>
        </p:txBody>
      </p:sp>
      <p:sp>
        <p:nvSpPr>
          <p:cNvPr id="3" name="Slide Number Placeholder 2">
            <a:extLst>
              <a:ext uri="{FF2B5EF4-FFF2-40B4-BE49-F238E27FC236}">
                <a16:creationId xmlns:a16="http://schemas.microsoft.com/office/drawing/2014/main" id="{9EC8D0B5-B4DA-B746-859B-7D974296F2EA}"/>
              </a:ext>
            </a:extLst>
          </p:cNvPr>
          <p:cNvSpPr>
            <a:spLocks noGrp="1"/>
          </p:cNvSpPr>
          <p:nvPr>
            <p:ph type="sldNum" sz="quarter" idx="12"/>
          </p:nvPr>
        </p:nvSpPr>
        <p:spPr/>
        <p:txBody>
          <a:bodyPr/>
          <a:lstStyle/>
          <a:p>
            <a:fld id="{91A77652-A272-764B-86E5-82EF2036ADE8}" type="slidenum">
              <a:rPr lang="en-US" smtClean="0"/>
              <a:pPr/>
              <a:t>43</a:t>
            </a:fld>
            <a:endParaRPr lang="en-US"/>
          </a:p>
        </p:txBody>
      </p:sp>
    </p:spTree>
    <p:extLst>
      <p:ext uri="{BB962C8B-B14F-4D97-AF65-F5344CB8AC3E}">
        <p14:creationId xmlns:p14="http://schemas.microsoft.com/office/powerpoint/2010/main" val="34126363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6DF7558-611E-124D-8BA2-22B081C0530E}"/>
              </a:ext>
            </a:extLst>
          </p:cNvPr>
          <p:cNvSpPr>
            <a:spLocks noGrp="1"/>
          </p:cNvSpPr>
          <p:nvPr>
            <p:ph type="dt" sz="half" idx="10"/>
          </p:nvPr>
        </p:nvSpPr>
        <p:spPr/>
        <p:txBody>
          <a:bodyPr/>
          <a:lstStyle/>
          <a:p>
            <a:fld id="{4108EAEC-21CA-1340-BC47-21E311D9F2EA}" type="datetime1">
              <a:rPr lang="en-US" smtClean="0"/>
              <a:pPr/>
              <a:t>7/25/2019</a:t>
            </a:fld>
            <a:endParaRPr lang="en-US"/>
          </a:p>
        </p:txBody>
      </p:sp>
      <p:sp>
        <p:nvSpPr>
          <p:cNvPr id="6" name="Slide Number Placeholder 5">
            <a:extLst>
              <a:ext uri="{FF2B5EF4-FFF2-40B4-BE49-F238E27FC236}">
                <a16:creationId xmlns:a16="http://schemas.microsoft.com/office/drawing/2014/main" id="{256BCF00-797B-D448-9B09-A609C94B5E21}"/>
              </a:ext>
            </a:extLst>
          </p:cNvPr>
          <p:cNvSpPr>
            <a:spLocks noGrp="1"/>
          </p:cNvSpPr>
          <p:nvPr>
            <p:ph type="sldNum" sz="quarter" idx="12"/>
          </p:nvPr>
        </p:nvSpPr>
        <p:spPr/>
        <p:txBody>
          <a:bodyPr/>
          <a:lstStyle/>
          <a:p>
            <a:fld id="{91A77652-A272-764B-86E5-82EF2036ADE8}" type="slidenum">
              <a:rPr lang="en-US" smtClean="0"/>
              <a:pPr/>
              <a:t>44</a:t>
            </a:fld>
            <a:endParaRPr lang="en-US"/>
          </a:p>
        </p:txBody>
      </p:sp>
      <p:sp>
        <p:nvSpPr>
          <p:cNvPr id="7" name="Oval 6">
            <a:extLst>
              <a:ext uri="{FF2B5EF4-FFF2-40B4-BE49-F238E27FC236}">
                <a16:creationId xmlns:a16="http://schemas.microsoft.com/office/drawing/2014/main" id="{5609C737-ABDA-D945-A098-563485CB533E}"/>
              </a:ext>
            </a:extLst>
          </p:cNvPr>
          <p:cNvSpPr/>
          <p:nvPr/>
        </p:nvSpPr>
        <p:spPr>
          <a:xfrm>
            <a:off x="2783840" y="843280"/>
            <a:ext cx="3444240" cy="3355340"/>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Warehouse of the Future</a:t>
            </a:r>
          </a:p>
        </p:txBody>
      </p:sp>
    </p:spTree>
    <p:extLst>
      <p:ext uri="{BB962C8B-B14F-4D97-AF65-F5344CB8AC3E}">
        <p14:creationId xmlns:p14="http://schemas.microsoft.com/office/powerpoint/2010/main" val="1588563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Warehouse of the Future</a:t>
            </a:r>
          </a:p>
        </p:txBody>
      </p:sp>
      <p:sp>
        <p:nvSpPr>
          <p:cNvPr id="3" name="Content Placeholder 2"/>
          <p:cNvSpPr>
            <a:spLocks noGrp="1"/>
          </p:cNvSpPr>
          <p:nvPr>
            <p:ph idx="1"/>
          </p:nvPr>
        </p:nvSpPr>
        <p:spPr/>
        <p:txBody>
          <a:bodyPr>
            <a:normAutofit lnSpcReduction="10000"/>
          </a:bodyPr>
          <a:lstStyle/>
          <a:p>
            <a:r>
              <a:rPr lang="en-US" i="1" dirty="0"/>
              <a:t>The warehouse of the future is not just a </a:t>
            </a:r>
            <a:r>
              <a:rPr lang="en-US" b="1" i="1" dirty="0"/>
              <a:t>stocking space</a:t>
            </a:r>
            <a:r>
              <a:rPr lang="en-US" i="1" dirty="0"/>
              <a:t>, but a </a:t>
            </a:r>
            <a:r>
              <a:rPr lang="en-US" b="1" i="1" dirty="0"/>
              <a:t>value center </a:t>
            </a:r>
            <a:r>
              <a:rPr lang="en-US" i="1" dirty="0"/>
              <a:t>where light manufacturing, conversion, 3-d printing, etc. may occur to provide that ‘last-mile’ personalization that the traditional manufacturers and retailers models cannot provide due to their long cycle/lead time. </a:t>
            </a:r>
          </a:p>
        </p:txBody>
      </p:sp>
      <p:sp>
        <p:nvSpPr>
          <p:cNvPr id="4" name="Slide Number Placeholder 3"/>
          <p:cNvSpPr>
            <a:spLocks noGrp="1"/>
          </p:cNvSpPr>
          <p:nvPr>
            <p:ph type="sldNum" sz="quarter" idx="12"/>
          </p:nvPr>
        </p:nvSpPr>
        <p:spPr/>
        <p:txBody>
          <a:bodyPr/>
          <a:lstStyle/>
          <a:p>
            <a:fld id="{822ACAA4-D94F-9F4A-960E-722823C4BB98}" type="slidenum">
              <a:rPr lang="en-US" smtClean="0"/>
              <a:pPr/>
              <a:t>45</a:t>
            </a:fld>
            <a:endParaRPr lang="en-US" dirty="0"/>
          </a:p>
        </p:txBody>
      </p:sp>
    </p:spTree>
    <p:extLst>
      <p:ext uri="{BB962C8B-B14F-4D97-AF65-F5344CB8AC3E}">
        <p14:creationId xmlns:p14="http://schemas.microsoft.com/office/powerpoint/2010/main" val="6205986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Warehouse Systems</a:t>
            </a:r>
          </a:p>
        </p:txBody>
      </p:sp>
      <p:graphicFrame>
        <p:nvGraphicFramePr>
          <p:cNvPr id="5" name="Content Placeholder 4"/>
          <p:cNvGraphicFramePr>
            <a:graphicFrameLocks noGrp="1"/>
          </p:cNvGraphicFramePr>
          <p:nvPr>
            <p:ph idx="1"/>
          </p:nvPr>
        </p:nvGraphicFramePr>
        <p:xfrm>
          <a:off x="1485900" y="1200152"/>
          <a:ext cx="6172200" cy="3394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822ACAA4-D94F-9F4A-960E-722823C4BB98}" type="slidenum">
              <a:rPr lang="en-US" smtClean="0"/>
              <a:pPr/>
              <a:t>46</a:t>
            </a:fld>
            <a:endParaRPr lang="en-US" dirty="0"/>
          </a:p>
        </p:txBody>
      </p:sp>
    </p:spTree>
    <p:extLst>
      <p:ext uri="{BB962C8B-B14F-4D97-AF65-F5344CB8AC3E}">
        <p14:creationId xmlns:p14="http://schemas.microsoft.com/office/powerpoint/2010/main" val="2139672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Portfolio of Warehouse Types</a:t>
            </a:r>
          </a:p>
        </p:txBody>
      </p:sp>
      <p:graphicFrame>
        <p:nvGraphicFramePr>
          <p:cNvPr id="5" name="Content Placeholder 4"/>
          <p:cNvGraphicFramePr>
            <a:graphicFrameLocks noGrp="1"/>
          </p:cNvGraphicFramePr>
          <p:nvPr>
            <p:ph idx="1"/>
          </p:nvPr>
        </p:nvGraphicFramePr>
        <p:xfrm>
          <a:off x="1485900" y="985838"/>
          <a:ext cx="6322219" cy="3857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822ACAA4-D94F-9F4A-960E-722823C4BB98}" type="slidenum">
              <a:rPr lang="en-US" smtClean="0"/>
              <a:pPr/>
              <a:t>47</a:t>
            </a:fld>
            <a:endParaRPr lang="en-US" dirty="0"/>
          </a:p>
        </p:txBody>
      </p:sp>
    </p:spTree>
    <p:extLst>
      <p:ext uri="{BB962C8B-B14F-4D97-AF65-F5344CB8AC3E}">
        <p14:creationId xmlns:p14="http://schemas.microsoft.com/office/powerpoint/2010/main" val="1935045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134641-3F39-1249-A363-0FED8A262648}"/>
              </a:ext>
            </a:extLst>
          </p:cNvPr>
          <p:cNvSpPr>
            <a:spLocks noGrp="1"/>
          </p:cNvSpPr>
          <p:nvPr>
            <p:ph type="title"/>
          </p:nvPr>
        </p:nvSpPr>
        <p:spPr>
          <a:xfrm>
            <a:off x="275968" y="76458"/>
            <a:ext cx="8229600" cy="857250"/>
          </a:xfrm>
        </p:spPr>
        <p:txBody>
          <a:bodyPr>
            <a:normAutofit/>
          </a:bodyPr>
          <a:lstStyle/>
          <a:p>
            <a:r>
              <a:rPr lang="en-US" sz="2800" dirty="0"/>
              <a:t>Digital Supply Chain Technologies</a:t>
            </a:r>
          </a:p>
        </p:txBody>
      </p:sp>
      <p:sp>
        <p:nvSpPr>
          <p:cNvPr id="7" name="Content Placeholder 6">
            <a:extLst>
              <a:ext uri="{FF2B5EF4-FFF2-40B4-BE49-F238E27FC236}">
                <a16:creationId xmlns:a16="http://schemas.microsoft.com/office/drawing/2014/main" id="{99A3AAFD-88A4-E04E-839F-50AA08EEC72A}"/>
              </a:ext>
            </a:extLst>
          </p:cNvPr>
          <p:cNvSpPr>
            <a:spLocks noGrp="1"/>
          </p:cNvSpPr>
          <p:nvPr>
            <p:ph sz="half" idx="1"/>
          </p:nvPr>
        </p:nvSpPr>
        <p:spPr>
          <a:xfrm>
            <a:off x="457200" y="1184871"/>
            <a:ext cx="4074160" cy="3194366"/>
          </a:xfrm>
        </p:spPr>
        <p:txBody>
          <a:bodyPr>
            <a:noAutofit/>
          </a:bodyPr>
          <a:lstStyle/>
          <a:p>
            <a:r>
              <a:rPr lang="en-US" sz="2000" dirty="0"/>
              <a:t>3D printing/4D printing</a:t>
            </a:r>
          </a:p>
          <a:p>
            <a:r>
              <a:rPr lang="en-US" sz="2000" dirty="0"/>
              <a:t>Augmented Reality/Virtual Reality</a:t>
            </a:r>
          </a:p>
          <a:p>
            <a:r>
              <a:rPr lang="en-US" sz="2000" dirty="0"/>
              <a:t>Autonomous vehicles</a:t>
            </a:r>
          </a:p>
          <a:p>
            <a:r>
              <a:rPr lang="en-US" sz="2000" dirty="0"/>
              <a:t>Big data</a:t>
            </a:r>
          </a:p>
          <a:p>
            <a:r>
              <a:rPr lang="en-US" sz="2000" dirty="0"/>
              <a:t>Blockchain</a:t>
            </a:r>
          </a:p>
          <a:p>
            <a:r>
              <a:rPr lang="en-US" sz="2000" dirty="0"/>
              <a:t>Cognitive Computing/AI/Machine Learning</a:t>
            </a:r>
          </a:p>
          <a:p>
            <a:r>
              <a:rPr lang="en-US" sz="2000" dirty="0"/>
              <a:t>Control tower</a:t>
            </a:r>
          </a:p>
          <a:p>
            <a:r>
              <a:rPr lang="en-US" sz="2000" dirty="0"/>
              <a:t>Cybersecurity</a:t>
            </a:r>
          </a:p>
          <a:p>
            <a:endParaRPr lang="en-US" sz="2000" dirty="0"/>
          </a:p>
        </p:txBody>
      </p:sp>
      <p:sp>
        <p:nvSpPr>
          <p:cNvPr id="8" name="Content Placeholder 7">
            <a:extLst>
              <a:ext uri="{FF2B5EF4-FFF2-40B4-BE49-F238E27FC236}">
                <a16:creationId xmlns:a16="http://schemas.microsoft.com/office/drawing/2014/main" id="{892395D8-82E0-9F42-BCBF-496359C8F004}"/>
              </a:ext>
            </a:extLst>
          </p:cNvPr>
          <p:cNvSpPr>
            <a:spLocks noGrp="1"/>
          </p:cNvSpPr>
          <p:nvPr>
            <p:ph sz="half" idx="2"/>
          </p:nvPr>
        </p:nvSpPr>
        <p:spPr>
          <a:xfrm>
            <a:off x="4648200" y="1184871"/>
            <a:ext cx="4038600" cy="3600766"/>
          </a:xfrm>
        </p:spPr>
        <p:txBody>
          <a:bodyPr>
            <a:normAutofit/>
          </a:bodyPr>
          <a:lstStyle/>
          <a:p>
            <a:r>
              <a:rPr lang="en-US" sz="2000" dirty="0"/>
              <a:t>Drones</a:t>
            </a:r>
          </a:p>
          <a:p>
            <a:r>
              <a:rPr lang="en-US" sz="2000" dirty="0"/>
              <a:t>Internet edge</a:t>
            </a:r>
          </a:p>
          <a:p>
            <a:r>
              <a:rPr lang="en-US" sz="2000" dirty="0"/>
              <a:t>IoT</a:t>
            </a:r>
          </a:p>
          <a:p>
            <a:r>
              <a:rPr lang="en-US" sz="2000" dirty="0"/>
              <a:t>Robots</a:t>
            </a:r>
          </a:p>
          <a:p>
            <a:r>
              <a:rPr lang="en-US" sz="2000" dirty="0"/>
              <a:t>RPA – robotic process automation</a:t>
            </a:r>
          </a:p>
          <a:p>
            <a:r>
              <a:rPr lang="en-US" sz="2000" dirty="0"/>
              <a:t>Supply Chain Mapping &amp; Resiliency</a:t>
            </a:r>
          </a:p>
          <a:p>
            <a:r>
              <a:rPr lang="en-US" sz="2000" dirty="0"/>
              <a:t>Warehouse of the Future</a:t>
            </a:r>
          </a:p>
          <a:p>
            <a:endParaRPr lang="en-US" sz="2000" dirty="0"/>
          </a:p>
        </p:txBody>
      </p:sp>
      <p:sp>
        <p:nvSpPr>
          <p:cNvPr id="4" name="Date Placeholder 3">
            <a:extLst>
              <a:ext uri="{FF2B5EF4-FFF2-40B4-BE49-F238E27FC236}">
                <a16:creationId xmlns:a16="http://schemas.microsoft.com/office/drawing/2014/main" id="{208482FB-9A0E-0448-85C4-EA9616571BC1}"/>
              </a:ext>
            </a:extLst>
          </p:cNvPr>
          <p:cNvSpPr>
            <a:spLocks noGrp="1"/>
          </p:cNvSpPr>
          <p:nvPr>
            <p:ph type="dt" sz="half" idx="10"/>
          </p:nvPr>
        </p:nvSpPr>
        <p:spPr/>
        <p:txBody>
          <a:bodyPr/>
          <a:lstStyle/>
          <a:p>
            <a:fld id="{710A5F2A-C882-0248-9CB3-4CB56A0D3493}" type="datetime1">
              <a:rPr lang="en-US" smtClean="0"/>
              <a:pPr/>
              <a:t>7/25/2019</a:t>
            </a:fld>
            <a:endParaRPr lang="en-US"/>
          </a:p>
        </p:txBody>
      </p:sp>
      <p:sp>
        <p:nvSpPr>
          <p:cNvPr id="5" name="Slide Number Placeholder 4">
            <a:extLst>
              <a:ext uri="{FF2B5EF4-FFF2-40B4-BE49-F238E27FC236}">
                <a16:creationId xmlns:a16="http://schemas.microsoft.com/office/drawing/2014/main" id="{9620932A-9CC2-2C4C-BD3A-63EA5B08E4D6}"/>
              </a:ext>
            </a:extLst>
          </p:cNvPr>
          <p:cNvSpPr>
            <a:spLocks noGrp="1"/>
          </p:cNvSpPr>
          <p:nvPr>
            <p:ph type="sldNum" sz="quarter" idx="12"/>
          </p:nvPr>
        </p:nvSpPr>
        <p:spPr/>
        <p:txBody>
          <a:bodyPr/>
          <a:lstStyle/>
          <a:p>
            <a:fld id="{91A77652-A272-764B-86E5-82EF2036ADE8}" type="slidenum">
              <a:rPr lang="en-US" smtClean="0"/>
              <a:pPr/>
              <a:t>5</a:t>
            </a:fld>
            <a:endParaRPr lang="en-US"/>
          </a:p>
        </p:txBody>
      </p:sp>
    </p:spTree>
    <p:extLst>
      <p:ext uri="{BB962C8B-B14F-4D97-AF65-F5344CB8AC3E}">
        <p14:creationId xmlns:p14="http://schemas.microsoft.com/office/powerpoint/2010/main" val="2049562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6DF7558-611E-124D-8BA2-22B081C0530E}"/>
              </a:ext>
            </a:extLst>
          </p:cNvPr>
          <p:cNvSpPr>
            <a:spLocks noGrp="1"/>
          </p:cNvSpPr>
          <p:nvPr>
            <p:ph type="dt" sz="half" idx="10"/>
          </p:nvPr>
        </p:nvSpPr>
        <p:spPr/>
        <p:txBody>
          <a:bodyPr/>
          <a:lstStyle/>
          <a:p>
            <a:fld id="{4108EAEC-21CA-1340-BC47-21E311D9F2EA}" type="datetime1">
              <a:rPr lang="en-US" smtClean="0"/>
              <a:pPr/>
              <a:t>7/25/2019</a:t>
            </a:fld>
            <a:endParaRPr lang="en-US"/>
          </a:p>
        </p:txBody>
      </p:sp>
      <p:sp>
        <p:nvSpPr>
          <p:cNvPr id="6" name="Slide Number Placeholder 5">
            <a:extLst>
              <a:ext uri="{FF2B5EF4-FFF2-40B4-BE49-F238E27FC236}">
                <a16:creationId xmlns:a16="http://schemas.microsoft.com/office/drawing/2014/main" id="{256BCF00-797B-D448-9B09-A609C94B5E21}"/>
              </a:ext>
            </a:extLst>
          </p:cNvPr>
          <p:cNvSpPr>
            <a:spLocks noGrp="1"/>
          </p:cNvSpPr>
          <p:nvPr>
            <p:ph type="sldNum" sz="quarter" idx="12"/>
          </p:nvPr>
        </p:nvSpPr>
        <p:spPr/>
        <p:txBody>
          <a:bodyPr/>
          <a:lstStyle/>
          <a:p>
            <a:fld id="{91A77652-A272-764B-86E5-82EF2036ADE8}" type="slidenum">
              <a:rPr lang="en-US" smtClean="0"/>
              <a:pPr/>
              <a:t>6</a:t>
            </a:fld>
            <a:endParaRPr lang="en-US"/>
          </a:p>
        </p:txBody>
      </p:sp>
      <p:sp>
        <p:nvSpPr>
          <p:cNvPr id="7" name="Oval 6">
            <a:extLst>
              <a:ext uri="{FF2B5EF4-FFF2-40B4-BE49-F238E27FC236}">
                <a16:creationId xmlns:a16="http://schemas.microsoft.com/office/drawing/2014/main" id="{5609C737-ABDA-D945-A098-563485CB533E}"/>
              </a:ext>
            </a:extLst>
          </p:cNvPr>
          <p:cNvSpPr/>
          <p:nvPr/>
        </p:nvSpPr>
        <p:spPr>
          <a:xfrm>
            <a:off x="2783840" y="843280"/>
            <a:ext cx="3444240" cy="3355340"/>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Big Data</a:t>
            </a:r>
          </a:p>
        </p:txBody>
      </p:sp>
    </p:spTree>
    <p:extLst>
      <p:ext uri="{BB962C8B-B14F-4D97-AF65-F5344CB8AC3E}">
        <p14:creationId xmlns:p14="http://schemas.microsoft.com/office/powerpoint/2010/main" val="555750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A03E04-B2AE-6D4A-84E9-C5A6677725BA}"/>
              </a:ext>
            </a:extLst>
          </p:cNvPr>
          <p:cNvSpPr>
            <a:spLocks noGrp="1"/>
          </p:cNvSpPr>
          <p:nvPr>
            <p:ph type="title"/>
          </p:nvPr>
        </p:nvSpPr>
        <p:spPr/>
        <p:txBody>
          <a:bodyPr/>
          <a:lstStyle/>
          <a:p>
            <a:r>
              <a:rPr lang="en-US" dirty="0"/>
              <a:t>Big Data</a:t>
            </a:r>
          </a:p>
        </p:txBody>
      </p:sp>
      <p:sp>
        <p:nvSpPr>
          <p:cNvPr id="5" name="Content Placeholder 4">
            <a:extLst>
              <a:ext uri="{FF2B5EF4-FFF2-40B4-BE49-F238E27FC236}">
                <a16:creationId xmlns:a16="http://schemas.microsoft.com/office/drawing/2014/main" id="{D3F1A6C4-98D3-A144-B949-95F9C4FD5046}"/>
              </a:ext>
            </a:extLst>
          </p:cNvPr>
          <p:cNvSpPr>
            <a:spLocks noGrp="1"/>
          </p:cNvSpPr>
          <p:nvPr>
            <p:ph idx="1"/>
          </p:nvPr>
        </p:nvSpPr>
        <p:spPr/>
        <p:txBody>
          <a:bodyPr>
            <a:normAutofit fontScale="85000" lnSpcReduction="20000"/>
          </a:bodyPr>
          <a:lstStyle/>
          <a:p>
            <a:r>
              <a:rPr lang="en-US" dirty="0"/>
              <a:t>Big data is a term that describes the large volume of structured and unstructured data that inundates a business on a day-to-day basis. </a:t>
            </a:r>
          </a:p>
          <a:p>
            <a:r>
              <a:rPr lang="en-US" dirty="0"/>
              <a:t>It is not the amount of data that’s important but instead what organizations do with the data that matters. </a:t>
            </a:r>
          </a:p>
          <a:p>
            <a:r>
              <a:rPr lang="en-US" dirty="0"/>
              <a:t>Can be analyzed for insights utilizing new technologies such as cognitive computing and other modeling techniques.  </a:t>
            </a:r>
          </a:p>
        </p:txBody>
      </p:sp>
      <p:sp>
        <p:nvSpPr>
          <p:cNvPr id="2" name="Date Placeholder 1">
            <a:extLst>
              <a:ext uri="{FF2B5EF4-FFF2-40B4-BE49-F238E27FC236}">
                <a16:creationId xmlns:a16="http://schemas.microsoft.com/office/drawing/2014/main" id="{887AC4DB-89C2-0B46-A125-5B9528409235}"/>
              </a:ext>
            </a:extLst>
          </p:cNvPr>
          <p:cNvSpPr>
            <a:spLocks noGrp="1"/>
          </p:cNvSpPr>
          <p:nvPr>
            <p:ph type="dt" sz="half" idx="10"/>
          </p:nvPr>
        </p:nvSpPr>
        <p:spPr/>
        <p:txBody>
          <a:bodyPr/>
          <a:lstStyle/>
          <a:p>
            <a:fld id="{77CD88C9-027C-744B-B355-4459BDF1AC56}" type="datetime1">
              <a:rPr lang="en-US" smtClean="0"/>
              <a:pPr/>
              <a:t>7/25/2019</a:t>
            </a:fld>
            <a:endParaRPr lang="en-US"/>
          </a:p>
        </p:txBody>
      </p:sp>
      <p:sp>
        <p:nvSpPr>
          <p:cNvPr id="3" name="Slide Number Placeholder 2">
            <a:extLst>
              <a:ext uri="{FF2B5EF4-FFF2-40B4-BE49-F238E27FC236}">
                <a16:creationId xmlns:a16="http://schemas.microsoft.com/office/drawing/2014/main" id="{8914B6CD-51E9-5E45-9954-83F39AC5A39A}"/>
              </a:ext>
            </a:extLst>
          </p:cNvPr>
          <p:cNvSpPr>
            <a:spLocks noGrp="1"/>
          </p:cNvSpPr>
          <p:nvPr>
            <p:ph type="sldNum" sz="quarter" idx="12"/>
          </p:nvPr>
        </p:nvSpPr>
        <p:spPr/>
        <p:txBody>
          <a:bodyPr/>
          <a:lstStyle/>
          <a:p>
            <a:fld id="{91A77652-A272-764B-86E5-82EF2036ADE8}" type="slidenum">
              <a:rPr lang="en-US" smtClean="0"/>
              <a:pPr/>
              <a:t>7</a:t>
            </a:fld>
            <a:endParaRPr lang="en-US"/>
          </a:p>
        </p:txBody>
      </p:sp>
    </p:spTree>
    <p:extLst>
      <p:ext uri="{BB962C8B-B14F-4D97-AF65-F5344CB8AC3E}">
        <p14:creationId xmlns:p14="http://schemas.microsoft.com/office/powerpoint/2010/main" val="2297410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0F84F84-DDC9-AA4B-955E-58B95F55BC7A}"/>
              </a:ext>
            </a:extLst>
          </p:cNvPr>
          <p:cNvSpPr>
            <a:spLocks noGrp="1"/>
          </p:cNvSpPr>
          <p:nvPr>
            <p:ph type="title"/>
          </p:nvPr>
        </p:nvSpPr>
        <p:spPr/>
        <p:txBody>
          <a:bodyPr>
            <a:noAutofit/>
          </a:bodyPr>
          <a:lstStyle/>
          <a:p>
            <a:r>
              <a:rPr lang="en-US" sz="2400" dirty="0"/>
              <a:t>Big Data;</a:t>
            </a:r>
            <a:br>
              <a:rPr lang="en-US" sz="2400" dirty="0"/>
            </a:br>
            <a:r>
              <a:rPr lang="en-US" sz="2400" dirty="0"/>
              <a:t>U.S. is higher than Brazil in:</a:t>
            </a:r>
            <a:br>
              <a:rPr lang="en-US" sz="2400" dirty="0"/>
            </a:br>
            <a:endParaRPr lang="en-US" sz="2400" dirty="0"/>
          </a:p>
        </p:txBody>
      </p:sp>
      <p:sp>
        <p:nvSpPr>
          <p:cNvPr id="7" name="Content Placeholder 6">
            <a:extLst>
              <a:ext uri="{FF2B5EF4-FFF2-40B4-BE49-F238E27FC236}">
                <a16:creationId xmlns:a16="http://schemas.microsoft.com/office/drawing/2014/main" id="{83521851-D538-954E-A5F5-850E5D4644F3}"/>
              </a:ext>
            </a:extLst>
          </p:cNvPr>
          <p:cNvSpPr>
            <a:spLocks noGrp="1"/>
          </p:cNvSpPr>
          <p:nvPr>
            <p:ph sz="half" idx="1"/>
          </p:nvPr>
        </p:nvSpPr>
        <p:spPr>
          <a:xfrm>
            <a:off x="457200" y="900113"/>
            <a:ext cx="3950043" cy="3803691"/>
          </a:xfrm>
        </p:spPr>
        <p:txBody>
          <a:bodyPr>
            <a:normAutofit fontScale="55000" lnSpcReduction="20000"/>
          </a:bodyPr>
          <a:lstStyle/>
          <a:p>
            <a:pPr lvl="0"/>
            <a:r>
              <a:rPr lang="en-US" dirty="0"/>
              <a:t>Satisfaction with data availability</a:t>
            </a:r>
          </a:p>
          <a:p>
            <a:pPr lvl="0"/>
            <a:r>
              <a:rPr lang="en-US" dirty="0"/>
              <a:t>Satisfaction with data usability</a:t>
            </a:r>
          </a:p>
          <a:p>
            <a:pPr lvl="0"/>
            <a:r>
              <a:rPr lang="en-US" dirty="0"/>
              <a:t>Importance of big data in the supply chain over the next 3 years</a:t>
            </a:r>
          </a:p>
          <a:p>
            <a:pPr lvl="0"/>
            <a:r>
              <a:rPr lang="en-US" dirty="0"/>
              <a:t>Big Data maturity in their organization</a:t>
            </a:r>
          </a:p>
          <a:p>
            <a:pPr lvl="0"/>
            <a:r>
              <a:rPr lang="en-US" dirty="0"/>
              <a:t>How often the firm shares big data across projects</a:t>
            </a:r>
          </a:p>
          <a:p>
            <a:pPr lvl="0"/>
            <a:r>
              <a:rPr lang="en-US" dirty="0"/>
              <a:t>How often the firm shares big data across functions</a:t>
            </a:r>
          </a:p>
          <a:p>
            <a:pPr lvl="0"/>
            <a:r>
              <a:rPr lang="en-US" dirty="0"/>
              <a:t>How often the firm shares big data across organizations</a:t>
            </a:r>
          </a:p>
          <a:p>
            <a:pPr lvl="0"/>
            <a:r>
              <a:rPr lang="en-US" dirty="0"/>
              <a:t>Use of predictive analytics in decision-making</a:t>
            </a:r>
          </a:p>
          <a:p>
            <a:pPr lvl="0"/>
            <a:r>
              <a:rPr lang="en-US" dirty="0"/>
              <a:t>Software/hardware investment as impediment to big data implementation </a:t>
            </a:r>
          </a:p>
        </p:txBody>
      </p:sp>
      <p:sp>
        <p:nvSpPr>
          <p:cNvPr id="8" name="Content Placeholder 7">
            <a:extLst>
              <a:ext uri="{FF2B5EF4-FFF2-40B4-BE49-F238E27FC236}">
                <a16:creationId xmlns:a16="http://schemas.microsoft.com/office/drawing/2014/main" id="{F7BDC08E-B75E-884A-B459-AC955D05149F}"/>
              </a:ext>
            </a:extLst>
          </p:cNvPr>
          <p:cNvSpPr>
            <a:spLocks noGrp="1"/>
          </p:cNvSpPr>
          <p:nvPr>
            <p:ph sz="half" idx="2"/>
          </p:nvPr>
        </p:nvSpPr>
        <p:spPr>
          <a:xfrm>
            <a:off x="4648200" y="900114"/>
            <a:ext cx="4038600" cy="3803690"/>
          </a:xfrm>
        </p:spPr>
        <p:txBody>
          <a:bodyPr>
            <a:normAutofit fontScale="55000" lnSpcReduction="20000"/>
          </a:bodyPr>
          <a:lstStyle/>
          <a:p>
            <a:pPr lvl="0"/>
            <a:r>
              <a:rPr lang="en-US" dirty="0"/>
              <a:t>Integration with siloed systems as impediment to big data implementation</a:t>
            </a:r>
          </a:p>
          <a:p>
            <a:pPr lvl="0"/>
            <a:r>
              <a:rPr lang="en-US" dirty="0"/>
              <a:t>Difficulty of using analytical tools as impediment to big data implementation</a:t>
            </a:r>
          </a:p>
          <a:p>
            <a:pPr lvl="0"/>
            <a:r>
              <a:rPr lang="en-US" dirty="0"/>
              <a:t>Acquisition of necessary talent/expertise as impediment to big data implementation</a:t>
            </a:r>
          </a:p>
          <a:p>
            <a:pPr lvl="0"/>
            <a:r>
              <a:rPr lang="en-US" dirty="0"/>
              <a:t>Level of managerial support and commitment as impediment to big data implementation</a:t>
            </a:r>
          </a:p>
          <a:p>
            <a:pPr lvl="0"/>
            <a:r>
              <a:rPr lang="en-US" dirty="0"/>
              <a:t>Over the next 12 months, importance of improving data accessibility </a:t>
            </a:r>
          </a:p>
          <a:p>
            <a:pPr lvl="0"/>
            <a:r>
              <a:rPr lang="en-US" dirty="0"/>
              <a:t>Over the next 12 months, investment in descriptive analytics</a:t>
            </a:r>
          </a:p>
          <a:p>
            <a:pPr lvl="0"/>
            <a:r>
              <a:rPr lang="en-US" dirty="0"/>
              <a:t>Over the next 12 months, investment in diagnostic analytics</a:t>
            </a:r>
          </a:p>
          <a:p>
            <a:pPr marL="0" indent="0">
              <a:buNone/>
            </a:pPr>
            <a:endParaRPr lang="en-US" dirty="0"/>
          </a:p>
        </p:txBody>
      </p:sp>
      <p:sp>
        <p:nvSpPr>
          <p:cNvPr id="4" name="Date Placeholder 3">
            <a:extLst>
              <a:ext uri="{FF2B5EF4-FFF2-40B4-BE49-F238E27FC236}">
                <a16:creationId xmlns:a16="http://schemas.microsoft.com/office/drawing/2014/main" id="{8575979A-E6F8-144C-BA3C-6638530D2AE9}"/>
              </a:ext>
            </a:extLst>
          </p:cNvPr>
          <p:cNvSpPr>
            <a:spLocks noGrp="1"/>
          </p:cNvSpPr>
          <p:nvPr>
            <p:ph type="dt" sz="half" idx="10"/>
          </p:nvPr>
        </p:nvSpPr>
        <p:spPr/>
        <p:txBody>
          <a:bodyPr/>
          <a:lstStyle/>
          <a:p>
            <a:fld id="{710A5F2A-C882-0248-9CB3-4CB56A0D3493}" type="datetime1">
              <a:rPr lang="en-US" smtClean="0"/>
              <a:pPr/>
              <a:t>7/25/2019</a:t>
            </a:fld>
            <a:endParaRPr lang="en-US"/>
          </a:p>
        </p:txBody>
      </p:sp>
      <p:sp>
        <p:nvSpPr>
          <p:cNvPr id="5" name="Slide Number Placeholder 4">
            <a:extLst>
              <a:ext uri="{FF2B5EF4-FFF2-40B4-BE49-F238E27FC236}">
                <a16:creationId xmlns:a16="http://schemas.microsoft.com/office/drawing/2014/main" id="{1296CF86-FA02-9B49-A5AD-E3187FC389E6}"/>
              </a:ext>
            </a:extLst>
          </p:cNvPr>
          <p:cNvSpPr>
            <a:spLocks noGrp="1"/>
          </p:cNvSpPr>
          <p:nvPr>
            <p:ph type="sldNum" sz="quarter" idx="12"/>
          </p:nvPr>
        </p:nvSpPr>
        <p:spPr/>
        <p:txBody>
          <a:bodyPr/>
          <a:lstStyle/>
          <a:p>
            <a:fld id="{91A77652-A272-764B-86E5-82EF2036ADE8}" type="slidenum">
              <a:rPr lang="en-US" smtClean="0"/>
              <a:pPr/>
              <a:t>8</a:t>
            </a:fld>
            <a:endParaRPr lang="en-US"/>
          </a:p>
        </p:txBody>
      </p:sp>
    </p:spTree>
    <p:extLst>
      <p:ext uri="{BB962C8B-B14F-4D97-AF65-F5344CB8AC3E}">
        <p14:creationId xmlns:p14="http://schemas.microsoft.com/office/powerpoint/2010/main" val="4224834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CB9CC-D279-514B-AFCF-9C8F97271706}"/>
              </a:ext>
            </a:extLst>
          </p:cNvPr>
          <p:cNvSpPr>
            <a:spLocks noGrp="1"/>
          </p:cNvSpPr>
          <p:nvPr>
            <p:ph type="title"/>
          </p:nvPr>
        </p:nvSpPr>
        <p:spPr/>
        <p:txBody>
          <a:bodyPr>
            <a:noAutofit/>
          </a:bodyPr>
          <a:lstStyle/>
          <a:p>
            <a:r>
              <a:rPr lang="en-US" sz="2400" dirty="0"/>
              <a:t>Big Data:</a:t>
            </a:r>
            <a:br>
              <a:rPr lang="en-US" sz="2400" dirty="0"/>
            </a:br>
            <a:r>
              <a:rPr lang="en-US" sz="2400" dirty="0"/>
              <a:t>Brazil is higher than the US:</a:t>
            </a:r>
            <a:br>
              <a:rPr lang="en-US" sz="2400" dirty="0"/>
            </a:br>
            <a:endParaRPr lang="en-US" sz="2400" dirty="0"/>
          </a:p>
        </p:txBody>
      </p:sp>
      <p:sp>
        <p:nvSpPr>
          <p:cNvPr id="3" name="Content Placeholder 2">
            <a:extLst>
              <a:ext uri="{FF2B5EF4-FFF2-40B4-BE49-F238E27FC236}">
                <a16:creationId xmlns:a16="http://schemas.microsoft.com/office/drawing/2014/main" id="{D27C116B-1D2B-8F46-97D6-AF11671F56F5}"/>
              </a:ext>
            </a:extLst>
          </p:cNvPr>
          <p:cNvSpPr>
            <a:spLocks noGrp="1"/>
          </p:cNvSpPr>
          <p:nvPr>
            <p:ph sz="half" idx="1"/>
          </p:nvPr>
        </p:nvSpPr>
        <p:spPr>
          <a:xfrm>
            <a:off x="457201" y="801709"/>
            <a:ext cx="3933568" cy="3869145"/>
          </a:xfrm>
        </p:spPr>
        <p:txBody>
          <a:bodyPr>
            <a:noAutofit/>
          </a:bodyPr>
          <a:lstStyle/>
          <a:p>
            <a:pPr lvl="0"/>
            <a:r>
              <a:rPr lang="en-US" sz="1400" dirty="0"/>
              <a:t>Importance of big data in the supply chain over the next 3 years</a:t>
            </a:r>
          </a:p>
          <a:p>
            <a:pPr lvl="0"/>
            <a:r>
              <a:rPr lang="en-US" sz="1400" dirty="0"/>
              <a:t>Use of excel</a:t>
            </a:r>
          </a:p>
          <a:p>
            <a:pPr lvl="0"/>
            <a:r>
              <a:rPr lang="en-US" sz="1400" dirty="0"/>
              <a:t>Quality and integrity of data as an obstacle to big data implementation</a:t>
            </a:r>
          </a:p>
          <a:p>
            <a:pPr lvl="0"/>
            <a:r>
              <a:rPr lang="en-US" sz="1400" dirty="0"/>
              <a:t>Difficulty breaking through organizational silos as an obstacle to big data implementation</a:t>
            </a:r>
          </a:p>
          <a:p>
            <a:pPr lvl="0"/>
            <a:r>
              <a:rPr lang="en-US" sz="1400" dirty="0"/>
              <a:t>Difficulty determining the right source of data as an obstacle to big data implementation</a:t>
            </a:r>
          </a:p>
          <a:p>
            <a:pPr lvl="0"/>
            <a:r>
              <a:rPr lang="en-US" sz="1400" dirty="0"/>
              <a:t>Difficulty with timeliness and availability of data as an obstacle to big data implementation</a:t>
            </a:r>
          </a:p>
          <a:p>
            <a:pPr lvl="0"/>
            <a:r>
              <a:rPr lang="en-US" sz="1400" dirty="0"/>
              <a:t>Big data benefits on visibility of total cost to serve</a:t>
            </a:r>
          </a:p>
          <a:p>
            <a:pPr lvl="0"/>
            <a:r>
              <a:rPr lang="en-US" sz="1400" dirty="0"/>
              <a:t>Big data benefits on customer service</a:t>
            </a:r>
          </a:p>
          <a:p>
            <a:pPr lvl="0"/>
            <a:r>
              <a:rPr lang="en-US" sz="1400" dirty="0"/>
              <a:t>Big data benefits on demand planning</a:t>
            </a:r>
          </a:p>
          <a:p>
            <a:pPr lvl="0"/>
            <a:r>
              <a:rPr lang="en-US" sz="1400" dirty="0"/>
              <a:t>Big data benefits on risk and resiliency management</a:t>
            </a:r>
          </a:p>
        </p:txBody>
      </p:sp>
      <p:sp>
        <p:nvSpPr>
          <p:cNvPr id="4" name="Content Placeholder 3">
            <a:extLst>
              <a:ext uri="{FF2B5EF4-FFF2-40B4-BE49-F238E27FC236}">
                <a16:creationId xmlns:a16="http://schemas.microsoft.com/office/drawing/2014/main" id="{7C874188-CFE4-634D-9244-CB7CB2C371CD}"/>
              </a:ext>
            </a:extLst>
          </p:cNvPr>
          <p:cNvSpPr>
            <a:spLocks noGrp="1"/>
          </p:cNvSpPr>
          <p:nvPr>
            <p:ph sz="half" idx="2"/>
          </p:nvPr>
        </p:nvSpPr>
        <p:spPr>
          <a:xfrm>
            <a:off x="4648200" y="900113"/>
            <a:ext cx="4174524" cy="3704837"/>
          </a:xfrm>
        </p:spPr>
        <p:txBody>
          <a:bodyPr>
            <a:normAutofit fontScale="55000" lnSpcReduction="20000"/>
          </a:bodyPr>
          <a:lstStyle/>
          <a:p>
            <a:pPr lvl="0"/>
            <a:r>
              <a:rPr lang="en-US" dirty="0"/>
              <a:t>Big data benefits on end-to-end collaboration</a:t>
            </a:r>
          </a:p>
          <a:p>
            <a:pPr lvl="0"/>
            <a:r>
              <a:rPr lang="en-US" dirty="0"/>
              <a:t>Expected benefits from big data over the next 12 months in: profitability</a:t>
            </a:r>
          </a:p>
          <a:p>
            <a:pPr lvl="0"/>
            <a:r>
              <a:rPr lang="en-US" dirty="0"/>
              <a:t>Expected benefits from big data over the next 12 months in: inventory management</a:t>
            </a:r>
          </a:p>
          <a:p>
            <a:pPr lvl="0"/>
            <a:r>
              <a:rPr lang="en-US" dirty="0"/>
              <a:t>Expected benefits from big data over the next 12 months in: visibility in total-cost-to-serve</a:t>
            </a:r>
          </a:p>
          <a:p>
            <a:pPr lvl="0"/>
            <a:r>
              <a:rPr lang="en-US" dirty="0"/>
              <a:t>Expected benefits from big data over the next 12 months in: customer service</a:t>
            </a:r>
          </a:p>
          <a:p>
            <a:pPr lvl="0"/>
            <a:r>
              <a:rPr lang="en-US" dirty="0"/>
              <a:t>Expected benefits from big data over the next 12 months in: demand planning</a:t>
            </a:r>
          </a:p>
          <a:p>
            <a:pPr lvl="0"/>
            <a:r>
              <a:rPr lang="en-US" dirty="0"/>
              <a:t>Expected benefits from big data over the next 12 months in: risk and resilience management</a:t>
            </a:r>
          </a:p>
          <a:p>
            <a:pPr lvl="0"/>
            <a:r>
              <a:rPr lang="en-US" dirty="0"/>
              <a:t>Expected benefits from big data over the next 12 months in: supply chain visibility</a:t>
            </a:r>
          </a:p>
          <a:p>
            <a:pPr lvl="0"/>
            <a:r>
              <a:rPr lang="en-US" dirty="0"/>
              <a:t>Expected benefits from big data over the next 12 months in: end to end collaboration</a:t>
            </a:r>
          </a:p>
          <a:p>
            <a:endParaRPr lang="en-US" dirty="0"/>
          </a:p>
        </p:txBody>
      </p:sp>
      <p:sp>
        <p:nvSpPr>
          <p:cNvPr id="5" name="Date Placeholder 4">
            <a:extLst>
              <a:ext uri="{FF2B5EF4-FFF2-40B4-BE49-F238E27FC236}">
                <a16:creationId xmlns:a16="http://schemas.microsoft.com/office/drawing/2014/main" id="{68B0D660-AD7D-CC4B-B034-0E59163006F2}"/>
              </a:ext>
            </a:extLst>
          </p:cNvPr>
          <p:cNvSpPr>
            <a:spLocks noGrp="1"/>
          </p:cNvSpPr>
          <p:nvPr>
            <p:ph type="dt" sz="half" idx="10"/>
          </p:nvPr>
        </p:nvSpPr>
        <p:spPr/>
        <p:txBody>
          <a:bodyPr/>
          <a:lstStyle/>
          <a:p>
            <a:fld id="{4108EAEC-21CA-1340-BC47-21E311D9F2EA}" type="datetime1">
              <a:rPr lang="en-US" smtClean="0"/>
              <a:pPr/>
              <a:t>7/25/2019</a:t>
            </a:fld>
            <a:endParaRPr lang="en-US"/>
          </a:p>
        </p:txBody>
      </p:sp>
      <p:sp>
        <p:nvSpPr>
          <p:cNvPr id="6" name="Slide Number Placeholder 5">
            <a:extLst>
              <a:ext uri="{FF2B5EF4-FFF2-40B4-BE49-F238E27FC236}">
                <a16:creationId xmlns:a16="http://schemas.microsoft.com/office/drawing/2014/main" id="{AE65B583-4A2F-2749-A3A4-4EDBA1A0D036}"/>
              </a:ext>
            </a:extLst>
          </p:cNvPr>
          <p:cNvSpPr>
            <a:spLocks noGrp="1"/>
          </p:cNvSpPr>
          <p:nvPr>
            <p:ph type="sldNum" sz="quarter" idx="12"/>
          </p:nvPr>
        </p:nvSpPr>
        <p:spPr/>
        <p:txBody>
          <a:bodyPr/>
          <a:lstStyle/>
          <a:p>
            <a:fld id="{91A77652-A272-764B-86E5-82EF2036ADE8}" type="slidenum">
              <a:rPr lang="en-US" smtClean="0"/>
              <a:pPr/>
              <a:t>9</a:t>
            </a:fld>
            <a:endParaRPr lang="en-US"/>
          </a:p>
        </p:txBody>
      </p:sp>
    </p:spTree>
    <p:extLst>
      <p:ext uri="{BB962C8B-B14F-4D97-AF65-F5344CB8AC3E}">
        <p14:creationId xmlns:p14="http://schemas.microsoft.com/office/powerpoint/2010/main" val="42028572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1431</Words>
  <Application>Microsoft Office PowerPoint</Application>
  <PresentationFormat>On-screen Show (16:9)</PresentationFormat>
  <Paragraphs>289</Paragraphs>
  <Slides>47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Arial</vt:lpstr>
      <vt:lpstr>Calibri</vt:lpstr>
      <vt:lpstr>Times New Roman</vt:lpstr>
      <vt:lpstr>Office Theme</vt:lpstr>
      <vt:lpstr>PowerPoint Presentation</vt:lpstr>
      <vt:lpstr>Digital Supply Chain Management</vt:lpstr>
      <vt:lpstr>Digital Supply Chain </vt:lpstr>
      <vt:lpstr>Intel Digitalization of the Supply Chain</vt:lpstr>
      <vt:lpstr>Digital Supply Chain Technologies</vt:lpstr>
      <vt:lpstr>PowerPoint Presentation</vt:lpstr>
      <vt:lpstr>Big Data</vt:lpstr>
      <vt:lpstr>Big Data; U.S. is higher than Brazil in: </vt:lpstr>
      <vt:lpstr>Big Data: Brazil is higher than the US: </vt:lpstr>
      <vt:lpstr>Big Data Bottom Line; Brazil vs. U.S.</vt:lpstr>
      <vt:lpstr>PowerPoint Presentation</vt:lpstr>
      <vt:lpstr>PowerPoint Presentation</vt:lpstr>
      <vt:lpstr>PowerPoint Presentation</vt:lpstr>
      <vt:lpstr>Augmented Reality/Virtual Reality</vt:lpstr>
      <vt:lpstr>PowerPoint Presentation</vt:lpstr>
      <vt:lpstr>Where will Blockchain be applied/Not Applied?</vt:lpstr>
      <vt:lpstr>Satoshi Nakamoto </vt:lpstr>
      <vt:lpstr>Excitement about Blockchain</vt:lpstr>
      <vt:lpstr>So, What is Blockchain?</vt:lpstr>
      <vt:lpstr>PowerPoint Presentation</vt:lpstr>
      <vt:lpstr>Machine Learning, Artificial Intelligence and Cognitive Computing</vt:lpstr>
      <vt:lpstr>Machine Learning, Artificial Intelligence and Cognitive Computing</vt:lpstr>
      <vt:lpstr>Machine Learning Methodologies</vt:lpstr>
      <vt:lpstr>Cognitive Computing- continued</vt:lpstr>
      <vt:lpstr>What is Cognitive Procurement and its Applications?</vt:lpstr>
      <vt:lpstr>PowerPoint Presentation</vt:lpstr>
      <vt:lpstr>Control Tower</vt:lpstr>
      <vt:lpstr>PowerPoint Presentation</vt:lpstr>
      <vt:lpstr>Cybersecurity</vt:lpstr>
      <vt:lpstr>PowerPoint Presentation</vt:lpstr>
      <vt:lpstr>Drones</vt:lpstr>
      <vt:lpstr>PowerPoint Presentation</vt:lpstr>
      <vt:lpstr>Internet edge</vt:lpstr>
      <vt:lpstr>PowerPoint Presentation</vt:lpstr>
      <vt:lpstr>IoT</vt:lpstr>
      <vt:lpstr>PowerPoint Presentation</vt:lpstr>
      <vt:lpstr>Robots</vt:lpstr>
      <vt:lpstr>Locus Robotics and Fetch Robotics Solutions</vt:lpstr>
      <vt:lpstr>Autonomously Guided Vehicles (AGVs)</vt:lpstr>
      <vt:lpstr>Vertical, Full Case Picking Applications</vt:lpstr>
      <vt:lpstr>PowerPoint Presentation</vt:lpstr>
      <vt:lpstr>PowerPoint Presentation</vt:lpstr>
      <vt:lpstr>Mapping, Resiliency and Continuity</vt:lpstr>
      <vt:lpstr>PowerPoint Presentation</vt:lpstr>
      <vt:lpstr>Warehouse of the Future</vt:lpstr>
      <vt:lpstr>Warehouse Systems</vt:lpstr>
      <vt:lpstr>Portfolio of Warehouse Types</vt:lpstr>
    </vt:vector>
  </TitlesOfParts>
  <Company>Hickman Communications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Diana Hickman</dc:creator>
  <cp:lastModifiedBy>Dale Rogers</cp:lastModifiedBy>
  <cp:revision>25</cp:revision>
  <cp:lastPrinted>2018-08-23T18:18:29Z</cp:lastPrinted>
  <dcterms:created xsi:type="dcterms:W3CDTF">2014-08-27T18:53:17Z</dcterms:created>
  <dcterms:modified xsi:type="dcterms:W3CDTF">2019-07-25T13:46:57Z</dcterms:modified>
</cp:coreProperties>
</file>